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4"/>
    <p:sldMasterId id="2147483648" r:id="rId5"/>
    <p:sldMasterId id="2147483661" r:id="rId6"/>
  </p:sldMasterIdLst>
  <p:notesMasterIdLst>
    <p:notesMasterId r:id="rId12"/>
  </p:notesMasterIdLst>
  <p:sldIdLst>
    <p:sldId id="286" r:id="rId7"/>
    <p:sldId id="285" r:id="rId8"/>
    <p:sldId id="287" r:id="rId9"/>
    <p:sldId id="288" r:id="rId10"/>
    <p:sldId id="28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7A86A8-A28E-4412-AB3F-C960C0FBDA31}" v="20" dt="2023-07-24T00:18:56.072"/>
    <p1510:client id="{1D6AC2EB-F712-4211-8004-4938C3240DC1}" v="1" dt="2023-07-24T22:17:05.412"/>
    <p1510:client id="{8A7932B7-C305-40E5-B508-CC22F6115DD4}" v="805" dt="2023-07-24T18:54:43.4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kut, KM" userId="S::km.mukut@marquette.edu::2fac2f92-416c-4e92-82ba-41ee479b5d48" providerId="AD" clId="Web-{117A86A8-A28E-4412-AB3F-C960C0FBDA31}"/>
    <pc:docChg chg="modSld">
      <pc:chgData name="Mukut, KM" userId="S::km.mukut@marquette.edu::2fac2f92-416c-4e92-82ba-41ee479b5d48" providerId="AD" clId="Web-{117A86A8-A28E-4412-AB3F-C960C0FBDA31}" dt="2023-07-24T00:18:56.072" v="19" actId="20577"/>
      <pc:docMkLst>
        <pc:docMk/>
      </pc:docMkLst>
      <pc:sldChg chg="modSp">
        <pc:chgData name="Mukut, KM" userId="S::km.mukut@marquette.edu::2fac2f92-416c-4e92-82ba-41ee479b5d48" providerId="AD" clId="Web-{117A86A8-A28E-4412-AB3F-C960C0FBDA31}" dt="2023-07-23T23:42:27.139" v="2" actId="20577"/>
        <pc:sldMkLst>
          <pc:docMk/>
          <pc:sldMk cId="367211742" sldId="260"/>
        </pc:sldMkLst>
        <pc:spChg chg="mod">
          <ac:chgData name="Mukut, KM" userId="S::km.mukut@marquette.edu::2fac2f92-416c-4e92-82ba-41ee479b5d48" providerId="AD" clId="Web-{117A86A8-A28E-4412-AB3F-C960C0FBDA31}" dt="2023-07-23T23:42:27.139" v="2" actId="20577"/>
          <ac:spMkLst>
            <pc:docMk/>
            <pc:sldMk cId="367211742" sldId="260"/>
            <ac:spMk id="2" creationId="{4DE57F82-9A69-0BCB-532D-A82711A9CA1D}"/>
          </ac:spMkLst>
        </pc:spChg>
      </pc:sldChg>
      <pc:sldChg chg="modSp">
        <pc:chgData name="Mukut, KM" userId="S::km.mukut@marquette.edu::2fac2f92-416c-4e92-82ba-41ee479b5d48" providerId="AD" clId="Web-{117A86A8-A28E-4412-AB3F-C960C0FBDA31}" dt="2023-07-24T00:18:56.072" v="19" actId="20577"/>
        <pc:sldMkLst>
          <pc:docMk/>
          <pc:sldMk cId="3158441860" sldId="278"/>
        </pc:sldMkLst>
        <pc:spChg chg="mod">
          <ac:chgData name="Mukut, KM" userId="S::km.mukut@marquette.edu::2fac2f92-416c-4e92-82ba-41ee479b5d48" providerId="AD" clId="Web-{117A86A8-A28E-4412-AB3F-C960C0FBDA31}" dt="2023-07-24T00:18:56.072" v="19" actId="20577"/>
          <ac:spMkLst>
            <pc:docMk/>
            <pc:sldMk cId="3158441860" sldId="278"/>
            <ac:spMk id="6" creationId="{00000000-0000-0000-0000-000000000000}"/>
          </ac:spMkLst>
        </pc:spChg>
      </pc:sldChg>
    </pc:docChg>
  </pc:docChgLst>
  <pc:docChgLst>
    <pc:chgData name="Roy, Somesh" userId="1acabf4b-f33c-4133-9f27-9eb78ba0ac66" providerId="ADAL" clId="{1D6AC2EB-F712-4211-8004-4938C3240DC1}"/>
    <pc:docChg chg="custSel modSld">
      <pc:chgData name="Roy, Somesh" userId="1acabf4b-f33c-4133-9f27-9eb78ba0ac66" providerId="ADAL" clId="{1D6AC2EB-F712-4211-8004-4938C3240DC1}" dt="2023-07-24T22:17:12.865" v="4" actId="404"/>
      <pc:docMkLst>
        <pc:docMk/>
      </pc:docMkLst>
      <pc:sldChg chg="delSp mod delAnim">
        <pc:chgData name="Roy, Somesh" userId="1acabf4b-f33c-4133-9f27-9eb78ba0ac66" providerId="ADAL" clId="{1D6AC2EB-F712-4211-8004-4938C3240DC1}" dt="2023-07-24T22:16:09.385" v="0" actId="478"/>
        <pc:sldMkLst>
          <pc:docMk/>
          <pc:sldMk cId="4221095728" sldId="257"/>
        </pc:sldMkLst>
        <pc:grpChg chg="del">
          <ac:chgData name="Roy, Somesh" userId="1acabf4b-f33c-4133-9f27-9eb78ba0ac66" providerId="ADAL" clId="{1D6AC2EB-F712-4211-8004-4938C3240DC1}" dt="2023-07-24T22:16:09.385" v="0" actId="478"/>
          <ac:grpSpMkLst>
            <pc:docMk/>
            <pc:sldMk cId="4221095728" sldId="257"/>
            <ac:grpSpMk id="35" creationId="{C22A2923-3723-D8EB-33E7-616329E7565A}"/>
          </ac:grpSpMkLst>
        </pc:grpChg>
      </pc:sldChg>
      <pc:sldChg chg="addSp modSp mod">
        <pc:chgData name="Roy, Somesh" userId="1acabf4b-f33c-4133-9f27-9eb78ba0ac66" providerId="ADAL" clId="{1D6AC2EB-F712-4211-8004-4938C3240DC1}" dt="2023-07-24T22:17:12.865" v="4" actId="404"/>
        <pc:sldMkLst>
          <pc:docMk/>
          <pc:sldMk cId="7928765" sldId="292"/>
        </pc:sldMkLst>
        <pc:spChg chg="add mod">
          <ac:chgData name="Roy, Somesh" userId="1acabf4b-f33c-4133-9f27-9eb78ba0ac66" providerId="ADAL" clId="{1D6AC2EB-F712-4211-8004-4938C3240DC1}" dt="2023-07-24T22:17:12.865" v="4" actId="404"/>
          <ac:spMkLst>
            <pc:docMk/>
            <pc:sldMk cId="7928765" sldId="292"/>
            <ac:spMk id="4" creationId="{416FC52F-40CA-85AE-A7A8-A146A4D2A841}"/>
          </ac:spMkLst>
        </pc:spChg>
      </pc:sldChg>
    </pc:docChg>
  </pc:docChgLst>
  <pc:docChgLst>
    <pc:chgData name="Mukut, KM" userId="S::km.mukut@marquette.edu::2fac2f92-416c-4e92-82ba-41ee479b5d48" providerId="AD" clId="Web-{247AD3D1-388E-45FD-8017-8DD2BAD3FF48}"/>
    <pc:docChg chg="modSld">
      <pc:chgData name="Mukut, KM" userId="S::km.mukut@marquette.edu::2fac2f92-416c-4e92-82ba-41ee479b5d48" providerId="AD" clId="Web-{247AD3D1-388E-45FD-8017-8DD2BAD3FF48}" dt="2023-07-23T21:16:07.831" v="40"/>
      <pc:docMkLst>
        <pc:docMk/>
      </pc:docMkLst>
      <pc:sldChg chg="addSp modSp">
        <pc:chgData name="Mukut, KM" userId="S::km.mukut@marquette.edu::2fac2f92-416c-4e92-82ba-41ee479b5d48" providerId="AD" clId="Web-{247AD3D1-388E-45FD-8017-8DD2BAD3FF48}" dt="2023-07-23T21:09:08.190" v="18" actId="1076"/>
        <pc:sldMkLst>
          <pc:docMk/>
          <pc:sldMk cId="1891088690" sldId="264"/>
        </pc:sldMkLst>
        <pc:spChg chg="add mod">
          <ac:chgData name="Mukut, KM" userId="S::km.mukut@marquette.edu::2fac2f92-416c-4e92-82ba-41ee479b5d48" providerId="AD" clId="Web-{247AD3D1-388E-45FD-8017-8DD2BAD3FF48}" dt="2023-07-23T21:08:52.799" v="16"/>
          <ac:spMkLst>
            <pc:docMk/>
            <pc:sldMk cId="1891088690" sldId="264"/>
            <ac:spMk id="5" creationId="{2AB644DB-989D-8021-478E-9650D4EC9B0D}"/>
          </ac:spMkLst>
        </pc:spChg>
        <pc:grpChg chg="add mod">
          <ac:chgData name="Mukut, KM" userId="S::km.mukut@marquette.edu::2fac2f92-416c-4e92-82ba-41ee479b5d48" providerId="AD" clId="Web-{247AD3D1-388E-45FD-8017-8DD2BAD3FF48}" dt="2023-07-23T21:09:08.190" v="18" actId="1076"/>
          <ac:grpSpMkLst>
            <pc:docMk/>
            <pc:sldMk cId="1891088690" sldId="264"/>
            <ac:grpSpMk id="6" creationId="{AEA88C82-6281-E578-62E5-99F276A60B2A}"/>
          </ac:grpSpMkLst>
        </pc:grpChg>
        <pc:picChg chg="add mod">
          <ac:chgData name="Mukut, KM" userId="S::km.mukut@marquette.edu::2fac2f92-416c-4e92-82ba-41ee479b5d48" providerId="AD" clId="Web-{247AD3D1-388E-45FD-8017-8DD2BAD3FF48}" dt="2023-07-23T21:08:14.220" v="11" actId="1076"/>
          <ac:picMkLst>
            <pc:docMk/>
            <pc:sldMk cId="1891088690" sldId="264"/>
            <ac:picMk id="4" creationId="{64207860-1E0C-94DF-E3CE-10DF3E59DF94}"/>
          </ac:picMkLst>
        </pc:picChg>
      </pc:sldChg>
      <pc:sldChg chg="addSp delSp modSp mod setBg setClrOvrMap">
        <pc:chgData name="Mukut, KM" userId="S::km.mukut@marquette.edu::2fac2f92-416c-4e92-82ba-41ee479b5d48" providerId="AD" clId="Web-{247AD3D1-388E-45FD-8017-8DD2BAD3FF48}" dt="2023-07-23T21:16:07.831" v="40"/>
        <pc:sldMkLst>
          <pc:docMk/>
          <pc:sldMk cId="3886847710" sldId="269"/>
        </pc:sldMkLst>
        <pc:spChg chg="del mod">
          <ac:chgData name="Mukut, KM" userId="S::km.mukut@marquette.edu::2fac2f92-416c-4e92-82ba-41ee479b5d48" providerId="AD" clId="Web-{247AD3D1-388E-45FD-8017-8DD2BAD3FF48}" dt="2023-07-23T21:15:55.268" v="32"/>
          <ac:spMkLst>
            <pc:docMk/>
            <pc:sldMk cId="3886847710" sldId="269"/>
            <ac:spMk id="2" creationId="{1A11217B-8DB2-1980-D950-74B452284904}"/>
          </ac:spMkLst>
        </pc:spChg>
        <pc:spChg chg="del mod">
          <ac:chgData name="Mukut, KM" userId="S::km.mukut@marquette.edu::2fac2f92-416c-4e92-82ba-41ee479b5d48" providerId="AD" clId="Web-{247AD3D1-388E-45FD-8017-8DD2BAD3FF48}" dt="2023-07-23T21:15:53.815" v="31"/>
          <ac:spMkLst>
            <pc:docMk/>
            <pc:sldMk cId="3886847710" sldId="269"/>
            <ac:spMk id="3" creationId="{A59E6CEE-AB53-7752-1AF2-B84BD8B8AF3B}"/>
          </ac:spMkLst>
        </pc:spChg>
        <pc:spChg chg="add del mod">
          <ac:chgData name="Mukut, KM" userId="S::km.mukut@marquette.edu::2fac2f92-416c-4e92-82ba-41ee479b5d48" providerId="AD" clId="Web-{247AD3D1-388E-45FD-8017-8DD2BAD3FF48}" dt="2023-07-23T21:15:58.784" v="34"/>
          <ac:spMkLst>
            <pc:docMk/>
            <pc:sldMk cId="3886847710" sldId="269"/>
            <ac:spMk id="6" creationId="{057ACB7E-E319-17AD-9D49-F97D6E828B94}"/>
          </ac:spMkLst>
        </pc:spChg>
        <pc:spChg chg="add del mod">
          <ac:chgData name="Mukut, KM" userId="S::km.mukut@marquette.edu::2fac2f92-416c-4e92-82ba-41ee479b5d48" providerId="AD" clId="Web-{247AD3D1-388E-45FD-8017-8DD2BAD3FF48}" dt="2023-07-23T21:15:57.330" v="33"/>
          <ac:spMkLst>
            <pc:docMk/>
            <pc:sldMk cId="3886847710" sldId="269"/>
            <ac:spMk id="8" creationId="{FFD40CC4-28EB-8005-918A-5811EF5F8BC1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11.704" v="30"/>
          <ac:spMkLst>
            <pc:docMk/>
            <pc:sldMk cId="3886847710" sldId="269"/>
            <ac:spMk id="16" creationId="{BAD76F3E-3A97-486B-B402-44400A8B9173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11.704" v="30"/>
          <ac:spMkLst>
            <pc:docMk/>
            <pc:sldMk cId="3886847710" sldId="269"/>
            <ac:spMk id="17" creationId="{391F6B52-91F4-4AEB-B6DB-29FEBCF28C8B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11.704" v="30"/>
          <ac:spMkLst>
            <pc:docMk/>
            <pc:sldMk cId="3886847710" sldId="269"/>
            <ac:spMk id="18" creationId="{2CD6F061-7C53-44F4-9794-953DB70A451B}"/>
          </ac:spMkLst>
        </pc:spChg>
        <pc:spChg chg="add del">
          <ac:chgData name="Mukut, KM" userId="S::km.mukut@marquette.edu::2fac2f92-416c-4e92-82ba-41ee479b5d48" providerId="AD" clId="Web-{247AD3D1-388E-45FD-8017-8DD2BAD3FF48}" dt="2023-07-23T21:14:58.251" v="21"/>
          <ac:spMkLst>
            <pc:docMk/>
            <pc:sldMk cId="3886847710" sldId="269"/>
            <ac:spMk id="23" creationId="{9B7AD9F6-8CE7-4299-8FC6-328F4DCD3FF9}"/>
          </ac:spMkLst>
        </pc:spChg>
        <pc:spChg chg="add del">
          <ac:chgData name="Mukut, KM" userId="S::km.mukut@marquette.edu::2fac2f92-416c-4e92-82ba-41ee479b5d48" providerId="AD" clId="Web-{247AD3D1-388E-45FD-8017-8DD2BAD3FF48}" dt="2023-07-23T21:14:58.251" v="21"/>
          <ac:spMkLst>
            <pc:docMk/>
            <pc:sldMk cId="3886847710" sldId="269"/>
            <ac:spMk id="25" creationId="{F49775AF-8896-43EE-92C6-83497D6DC56F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2.251" v="23"/>
          <ac:spMkLst>
            <pc:docMk/>
            <pc:sldMk cId="3886847710" sldId="269"/>
            <ac:spMk id="27" creationId="{71B2258F-86CA-4D4D-8270-BC05FCDEBFB3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6.673" v="25"/>
          <ac:spMkLst>
            <pc:docMk/>
            <pc:sldMk cId="3886847710" sldId="269"/>
            <ac:spMk id="29" creationId="{08C9B587-E65E-4B52-B37C-ABEBB6E87928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6.673" v="25"/>
          <ac:spMkLst>
            <pc:docMk/>
            <pc:sldMk cId="3886847710" sldId="269"/>
            <ac:spMk id="30" creationId="{0671A8AE-40A1-4631-A6B8-581AFF065482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6.673" v="25"/>
          <ac:spMkLst>
            <pc:docMk/>
            <pc:sldMk cId="3886847710" sldId="269"/>
            <ac:spMk id="31" creationId="{AB58EF07-17C2-48CF-ABB0-EEF1F17CB8F0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6.673" v="25"/>
          <ac:spMkLst>
            <pc:docMk/>
            <pc:sldMk cId="3886847710" sldId="269"/>
            <ac:spMk id="32" creationId="{AF2F604E-43BE-4DC3-B983-E071523364F8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9.001" v="27"/>
          <ac:spMkLst>
            <pc:docMk/>
            <pc:sldMk cId="3886847710" sldId="269"/>
            <ac:spMk id="34" creationId="{9B7AD9F6-8CE7-4299-8FC6-328F4DCD3FF9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09.001" v="27"/>
          <ac:spMkLst>
            <pc:docMk/>
            <pc:sldMk cId="3886847710" sldId="269"/>
            <ac:spMk id="35" creationId="{F49775AF-8896-43EE-92C6-83497D6DC56F}"/>
          </ac:spMkLst>
        </pc:spChg>
        <pc:spChg chg="add del">
          <ac:chgData name="Mukut, KM" userId="S::km.mukut@marquette.edu::2fac2f92-416c-4e92-82ba-41ee479b5d48" providerId="AD" clId="Web-{247AD3D1-388E-45FD-8017-8DD2BAD3FF48}" dt="2023-07-23T21:15:11.689" v="29"/>
          <ac:spMkLst>
            <pc:docMk/>
            <pc:sldMk cId="3886847710" sldId="269"/>
            <ac:spMk id="37" creationId="{7D9D36D6-2AC5-46A1-A849-4C82D5264A3A}"/>
          </ac:spMkLst>
        </pc:spChg>
        <pc:spChg chg="add">
          <ac:chgData name="Mukut, KM" userId="S::km.mukut@marquette.edu::2fac2f92-416c-4e92-82ba-41ee479b5d48" providerId="AD" clId="Web-{247AD3D1-388E-45FD-8017-8DD2BAD3FF48}" dt="2023-07-23T21:15:11.704" v="30"/>
          <ac:spMkLst>
            <pc:docMk/>
            <pc:sldMk cId="3886847710" sldId="269"/>
            <ac:spMk id="39" creationId="{3C54F4CE-85F0-46ED-80DA-9518C9251AD1}"/>
          </ac:spMkLst>
        </pc:spChg>
        <pc:spChg chg="add">
          <ac:chgData name="Mukut, KM" userId="S::km.mukut@marquette.edu::2fac2f92-416c-4e92-82ba-41ee479b5d48" providerId="AD" clId="Web-{247AD3D1-388E-45FD-8017-8DD2BAD3FF48}" dt="2023-07-23T21:15:11.704" v="30"/>
          <ac:spMkLst>
            <pc:docMk/>
            <pc:sldMk cId="3886847710" sldId="269"/>
            <ac:spMk id="40" creationId="{DADD1FCA-8ACB-4958-81DD-4CDD6D3E1921}"/>
          </ac:spMkLst>
        </pc:spChg>
        <pc:picChg chg="add mod ord">
          <ac:chgData name="Mukut, KM" userId="S::km.mukut@marquette.edu::2fac2f92-416c-4e92-82ba-41ee479b5d48" providerId="AD" clId="Web-{247AD3D1-388E-45FD-8017-8DD2BAD3FF48}" dt="2023-07-23T21:15:11.704" v="30"/>
          <ac:picMkLst>
            <pc:docMk/>
            <pc:sldMk cId="3886847710" sldId="269"/>
            <ac:picMk id="4" creationId="{83977937-1FA9-C88A-3FE0-376CB7AC8D29}"/>
          </ac:picMkLst>
        </pc:picChg>
        <pc:picChg chg="add del mod">
          <ac:chgData name="Mukut, KM" userId="S::km.mukut@marquette.edu::2fac2f92-416c-4e92-82ba-41ee479b5d48" providerId="AD" clId="Web-{247AD3D1-388E-45FD-8017-8DD2BAD3FF48}" dt="2023-07-23T21:16:07.831" v="40"/>
          <ac:picMkLst>
            <pc:docMk/>
            <pc:sldMk cId="3886847710" sldId="269"/>
            <ac:picMk id="9" creationId="{9EEF9D9D-B74C-4894-08EA-CF52FCABA27B}"/>
          </ac:picMkLst>
        </pc:picChg>
      </pc:sldChg>
    </pc:docChg>
  </pc:docChgLst>
  <pc:docChgLst>
    <pc:chgData name="Mukut, KM" userId="2fac2f92-416c-4e92-82ba-41ee479b5d48" providerId="ADAL" clId="{B4086C10-76DC-8C49-B312-2A3F37850741}"/>
    <pc:docChg chg="undo custSel addSld delSld modSld">
      <pc:chgData name="Mukut, KM" userId="2fac2f92-416c-4e92-82ba-41ee479b5d48" providerId="ADAL" clId="{B4086C10-76DC-8C49-B312-2A3F37850741}" dt="2023-07-23T22:11:03.939" v="407" actId="20577"/>
      <pc:docMkLst>
        <pc:docMk/>
      </pc:docMkLst>
      <pc:sldChg chg="addSp delSp modSp mod setBg setClrOvrMap">
        <pc:chgData name="Mukut, KM" userId="2fac2f92-416c-4e92-82ba-41ee479b5d48" providerId="ADAL" clId="{B4086C10-76DC-8C49-B312-2A3F37850741}" dt="2023-07-23T22:08:26.259" v="361" actId="26606"/>
        <pc:sldMkLst>
          <pc:docMk/>
          <pc:sldMk cId="4132216747" sldId="256"/>
        </pc:sldMkLst>
        <pc:spChg chg="mod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2" creationId="{169F76A9-E5F7-FB6F-A47A-CDC55A370F65}"/>
          </ac:spMkLst>
        </pc:spChg>
        <pc:spChg chg="mod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3" creationId="{D2AB2114-475D-F3A5-A770-3C262506BD24}"/>
          </ac:spMkLst>
        </pc:spChg>
        <pc:spChg chg="add del mod">
          <ac:chgData name="Mukut, KM" userId="2fac2f92-416c-4e92-82ba-41ee479b5d48" providerId="ADAL" clId="{B4086C10-76DC-8C49-B312-2A3F37850741}" dt="2023-07-23T22:07:56.449" v="355" actId="767"/>
          <ac:spMkLst>
            <pc:docMk/>
            <pc:sldMk cId="4132216747" sldId="256"/>
            <ac:spMk id="5" creationId="{009729F7-1DAF-F349-DCD3-83BB5A6F1C28}"/>
          </ac:spMkLst>
        </pc:spChg>
        <pc:spChg chg="add del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21" creationId="{32C5B66D-E390-4A14-AB60-69626CBF294E}"/>
          </ac:spMkLst>
        </pc:spChg>
        <pc:spChg chg="add del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22" creationId="{F12E7CC5-C78B-4EBD-9565-3FA00FAA6CF2}"/>
          </ac:spMkLst>
        </pc:spChg>
        <pc:spChg chg="add del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23" creationId="{646273DA-F933-4D17-A5FE-B1EF87FD7A20}"/>
          </ac:spMkLst>
        </pc:spChg>
        <pc:spChg chg="add del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24" creationId="{3A4529A5-F675-429F-8044-01372BB13422}"/>
          </ac:spMkLst>
        </pc:spChg>
        <pc:spChg chg="add del">
          <ac:chgData name="Mukut, KM" userId="2fac2f92-416c-4e92-82ba-41ee479b5d48" providerId="ADAL" clId="{B4086C10-76DC-8C49-B312-2A3F37850741}" dt="2023-07-23T22:08:24.910" v="358" actId="26606"/>
          <ac:spMkLst>
            <pc:docMk/>
            <pc:sldMk cId="4132216747" sldId="256"/>
            <ac:spMk id="26" creationId="{71B2258F-86CA-4D4D-8270-BC05FCDEBFB3}"/>
          </ac:spMkLst>
        </pc:spChg>
        <pc:spChg chg="add del">
          <ac:chgData name="Mukut, KM" userId="2fac2f92-416c-4e92-82ba-41ee479b5d48" providerId="ADAL" clId="{B4086C10-76DC-8C49-B312-2A3F37850741}" dt="2023-07-23T22:08:26.237" v="360" actId="26606"/>
          <ac:spMkLst>
            <pc:docMk/>
            <pc:sldMk cId="4132216747" sldId="256"/>
            <ac:spMk id="28" creationId="{AC8EEB0F-BA72-49AC-956F-331B60FDE79E}"/>
          </ac:spMkLst>
        </pc:spChg>
        <pc:spChg chg="add del">
          <ac:chgData name="Mukut, KM" userId="2fac2f92-416c-4e92-82ba-41ee479b5d48" providerId="ADAL" clId="{B4086C10-76DC-8C49-B312-2A3F37850741}" dt="2023-07-23T21:46:12.603" v="77" actId="26606"/>
          <ac:spMkLst>
            <pc:docMk/>
            <pc:sldMk cId="4132216747" sldId="256"/>
            <ac:spMk id="29" creationId="{B9D7E975-9161-4F2D-AC53-69E1912F6B5D}"/>
          </ac:spMkLst>
        </pc:spChg>
        <pc:spChg chg="add del">
          <ac:chgData name="Mukut, KM" userId="2fac2f92-416c-4e92-82ba-41ee479b5d48" providerId="ADAL" clId="{B4086C10-76DC-8C49-B312-2A3F37850741}" dt="2023-07-23T21:46:12.603" v="77" actId="26606"/>
          <ac:spMkLst>
            <pc:docMk/>
            <pc:sldMk cId="4132216747" sldId="256"/>
            <ac:spMk id="31" creationId="{827DC2C4-B485-428A-BF4A-472D2967F47F}"/>
          </ac:spMkLst>
        </pc:spChg>
        <pc:spChg chg="add del">
          <ac:chgData name="Mukut, KM" userId="2fac2f92-416c-4e92-82ba-41ee479b5d48" providerId="ADAL" clId="{B4086C10-76DC-8C49-B312-2A3F37850741}" dt="2023-07-23T21:46:12.603" v="77" actId="26606"/>
          <ac:spMkLst>
            <pc:docMk/>
            <pc:sldMk cId="4132216747" sldId="256"/>
            <ac:spMk id="33" creationId="{463E6235-1649-4B47-9862-4026FC473B6F}"/>
          </ac:spMkLst>
        </pc:spChg>
        <pc:spChg chg="add del">
          <ac:chgData name="Mukut, KM" userId="2fac2f92-416c-4e92-82ba-41ee479b5d48" providerId="ADAL" clId="{B4086C10-76DC-8C49-B312-2A3F37850741}" dt="2023-07-23T21:48:52.257" v="98" actId="26606"/>
          <ac:spMkLst>
            <pc:docMk/>
            <pc:sldMk cId="4132216747" sldId="256"/>
            <ac:spMk id="35" creationId="{8A94871E-96FC-4ADE-815B-41A636E34F1A}"/>
          </ac:spMkLst>
        </pc:spChg>
        <pc:spChg chg="add del">
          <ac:chgData name="Mukut, KM" userId="2fac2f92-416c-4e92-82ba-41ee479b5d48" providerId="ADAL" clId="{B4086C10-76DC-8C49-B312-2A3F37850741}" dt="2023-07-23T21:48:52.257" v="98" actId="26606"/>
          <ac:spMkLst>
            <pc:docMk/>
            <pc:sldMk cId="4132216747" sldId="256"/>
            <ac:spMk id="36" creationId="{3FCFB1DE-0B7E-48CC-BA90-B2AB0889F9D6}"/>
          </ac:spMkLst>
        </pc:spChg>
        <pc:spChg chg="add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37" creationId="{3C54F4CE-85F0-46ED-80DA-9518C9251AD1}"/>
          </ac:spMkLst>
        </pc:spChg>
        <pc:spChg chg="add">
          <ac:chgData name="Mukut, KM" userId="2fac2f92-416c-4e92-82ba-41ee479b5d48" providerId="ADAL" clId="{B4086C10-76DC-8C49-B312-2A3F37850741}" dt="2023-07-23T22:08:26.259" v="361" actId="26606"/>
          <ac:spMkLst>
            <pc:docMk/>
            <pc:sldMk cId="4132216747" sldId="256"/>
            <ac:spMk id="38" creationId="{DADD1FCA-8ACB-4958-81DD-4CDD6D3E1921}"/>
          </ac:spMkLst>
        </pc:spChg>
        <pc:grpChg chg="add del">
          <ac:chgData name="Mukut, KM" userId="2fac2f92-416c-4e92-82ba-41ee479b5d48" providerId="ADAL" clId="{B4086C10-76DC-8C49-B312-2A3F37850741}" dt="2023-07-23T22:08:26.237" v="360" actId="26606"/>
          <ac:grpSpMkLst>
            <pc:docMk/>
            <pc:sldMk cId="4132216747" sldId="256"/>
            <ac:grpSpMk id="30" creationId="{930F0882-2EE1-46AE-A8A2-CD2D0FFA39FC}"/>
          </ac:grpSpMkLst>
        </pc:grpChg>
        <pc:picChg chg="add del mod ord">
          <ac:chgData name="Mukut, KM" userId="2fac2f92-416c-4e92-82ba-41ee479b5d48" providerId="ADAL" clId="{B4086C10-76DC-8C49-B312-2A3F37850741}" dt="2023-07-23T22:08:26.259" v="361" actId="26606"/>
          <ac:picMkLst>
            <pc:docMk/>
            <pc:sldMk cId="4132216747" sldId="256"/>
            <ac:picMk id="4" creationId="{372BA338-77BD-BC09-E1B1-8BC9777BF991}"/>
          </ac:picMkLst>
        </pc:picChg>
      </pc:sldChg>
      <pc:sldChg chg="addSp delSp modSp mod setBg addAnim delAnim">
        <pc:chgData name="Mukut, KM" userId="2fac2f92-416c-4e92-82ba-41ee479b5d48" providerId="ADAL" clId="{B4086C10-76DC-8C49-B312-2A3F37850741}" dt="2023-07-23T22:11:03.939" v="407" actId="20577"/>
        <pc:sldMkLst>
          <pc:docMk/>
          <pc:sldMk cId="367211742" sldId="260"/>
        </pc:sldMkLst>
        <pc:spChg chg="mod ord">
          <ac:chgData name="Mukut, KM" userId="2fac2f92-416c-4e92-82ba-41ee479b5d48" providerId="ADAL" clId="{B4086C10-76DC-8C49-B312-2A3F37850741}" dt="2023-07-23T22:11:03.939" v="407" actId="20577"/>
          <ac:spMkLst>
            <pc:docMk/>
            <pc:sldMk cId="367211742" sldId="260"/>
            <ac:spMk id="2" creationId="{4DE57F82-9A69-0BCB-532D-A82711A9CA1D}"/>
          </ac:spMkLst>
        </pc:spChg>
        <pc:spChg chg="add del">
          <ac:chgData name="Mukut, KM" userId="2fac2f92-416c-4e92-82ba-41ee479b5d48" providerId="ADAL" clId="{B4086C10-76DC-8C49-B312-2A3F37850741}" dt="2023-07-23T21:48:55.177" v="99" actId="478"/>
          <ac:spMkLst>
            <pc:docMk/>
            <pc:sldMk cId="367211742" sldId="260"/>
            <ac:spMk id="3" creationId="{EF4A948B-712B-2B97-B93F-A3D785E79602}"/>
          </ac:spMkLst>
        </pc:spChg>
        <pc:spChg chg="add mod">
          <ac:chgData name="Mukut, KM" userId="2fac2f92-416c-4e92-82ba-41ee479b5d48" providerId="ADAL" clId="{B4086C10-76DC-8C49-B312-2A3F37850741}" dt="2023-07-23T22:09:43.962" v="363" actId="1076"/>
          <ac:spMkLst>
            <pc:docMk/>
            <pc:sldMk cId="367211742" sldId="260"/>
            <ac:spMk id="4" creationId="{D84294F2-1A05-E637-48D5-671AEA755D82}"/>
          </ac:spMkLst>
        </pc:spChg>
        <pc:spChg chg="add del">
          <ac:chgData name="Mukut, KM" userId="2fac2f92-416c-4e92-82ba-41ee479b5d48" providerId="ADAL" clId="{B4086C10-76DC-8C49-B312-2A3F37850741}" dt="2023-07-23T21:53:53.200" v="276" actId="26606"/>
          <ac:spMkLst>
            <pc:docMk/>
            <pc:sldMk cId="367211742" sldId="260"/>
            <ac:spMk id="2054" creationId="{E91DC736-0EF8-4F87-9146-EBF1D2EE4D3D}"/>
          </ac:spMkLst>
        </pc:spChg>
        <pc:spChg chg="add del">
          <ac:chgData name="Mukut, KM" userId="2fac2f92-416c-4e92-82ba-41ee479b5d48" providerId="ADAL" clId="{B4086C10-76DC-8C49-B312-2A3F37850741}" dt="2023-07-23T21:48:49.530" v="95" actId="26606"/>
          <ac:spMkLst>
            <pc:docMk/>
            <pc:sldMk cId="367211742" sldId="260"/>
            <ac:spMk id="2055" creationId="{9B7AD9F6-8CE7-4299-8FC6-328F4DCD3FF9}"/>
          </ac:spMkLst>
        </pc:spChg>
        <pc:spChg chg="add del">
          <ac:chgData name="Mukut, KM" userId="2fac2f92-416c-4e92-82ba-41ee479b5d48" providerId="ADAL" clId="{B4086C10-76DC-8C49-B312-2A3F37850741}" dt="2023-07-23T21:48:49.530" v="95" actId="26606"/>
          <ac:spMkLst>
            <pc:docMk/>
            <pc:sldMk cId="367211742" sldId="260"/>
            <ac:spMk id="2057" creationId="{F49775AF-8896-43EE-92C6-83497D6DC56F}"/>
          </ac:spMkLst>
        </pc:spChg>
        <pc:spChg chg="add del">
          <ac:chgData name="Mukut, KM" userId="2fac2f92-416c-4e92-82ba-41ee479b5d48" providerId="ADAL" clId="{B4086C10-76DC-8C49-B312-2A3F37850741}" dt="2023-07-23T21:53:53.200" v="276" actId="26606"/>
          <ac:spMkLst>
            <pc:docMk/>
            <pc:sldMk cId="367211742" sldId="260"/>
            <ac:spMk id="2059" creationId="{097CD68E-23E3-4007-8847-CD0944C4F7BE}"/>
          </ac:spMkLst>
        </pc:spChg>
        <pc:spChg chg="add del">
          <ac:chgData name="Mukut, KM" userId="2fac2f92-416c-4e92-82ba-41ee479b5d48" providerId="ADAL" clId="{B4086C10-76DC-8C49-B312-2A3F37850741}" dt="2023-07-23T21:53:53.200" v="276" actId="26606"/>
          <ac:spMkLst>
            <pc:docMk/>
            <pc:sldMk cId="367211742" sldId="260"/>
            <ac:spMk id="2061" creationId="{AF2F604E-43BE-4DC3-B983-E071523364F8}"/>
          </ac:spMkLst>
        </pc:spChg>
        <pc:spChg chg="add del">
          <ac:chgData name="Mukut, KM" userId="2fac2f92-416c-4e92-82ba-41ee479b5d48" providerId="ADAL" clId="{B4086C10-76DC-8C49-B312-2A3F37850741}" dt="2023-07-23T21:53:53.200" v="276" actId="26606"/>
          <ac:spMkLst>
            <pc:docMk/>
            <pc:sldMk cId="367211742" sldId="260"/>
            <ac:spMk id="2063" creationId="{08C9B587-E65E-4B52-B37C-ABEBB6E87928}"/>
          </ac:spMkLst>
        </pc:spChg>
        <pc:spChg chg="add mod">
          <ac:chgData name="Mukut, KM" userId="2fac2f92-416c-4e92-82ba-41ee479b5d48" providerId="ADAL" clId="{B4086C10-76DC-8C49-B312-2A3F37850741}" dt="2023-07-23T21:56:08.239" v="329" actId="207"/>
          <ac:spMkLst>
            <pc:docMk/>
            <pc:sldMk cId="367211742" sldId="260"/>
            <ac:spMk id="2068" creationId="{9AA72BD9-2C5A-4EDC-931F-5AA08EACA0F3}"/>
          </ac:spMkLst>
        </pc:spChg>
        <pc:spChg chg="add mod">
          <ac:chgData name="Mukut, KM" userId="2fac2f92-416c-4e92-82ba-41ee479b5d48" providerId="ADAL" clId="{B4086C10-76DC-8C49-B312-2A3F37850741}" dt="2023-07-23T21:56:08.239" v="329" actId="207"/>
          <ac:spMkLst>
            <pc:docMk/>
            <pc:sldMk cId="367211742" sldId="260"/>
            <ac:spMk id="2070" creationId="{DD3981AC-7B61-4947-BCF3-F7AA7FA385B9}"/>
          </ac:spMkLst>
        </pc:spChg>
        <pc:spChg chg="add mod">
          <ac:chgData name="Mukut, KM" userId="2fac2f92-416c-4e92-82ba-41ee479b5d48" providerId="ADAL" clId="{B4086C10-76DC-8C49-B312-2A3F37850741}" dt="2023-07-23T21:56:08.239" v="329" actId="207"/>
          <ac:spMkLst>
            <pc:docMk/>
            <pc:sldMk cId="367211742" sldId="260"/>
            <ac:spMk id="2072" creationId="{55D4142C-5077-457F-A6AD-3FECFDB39685}"/>
          </ac:spMkLst>
        </pc:spChg>
        <pc:spChg chg="add mod">
          <ac:chgData name="Mukut, KM" userId="2fac2f92-416c-4e92-82ba-41ee479b5d48" providerId="ADAL" clId="{B4086C10-76DC-8C49-B312-2A3F37850741}" dt="2023-07-23T21:56:08.239" v="329" actId="207"/>
          <ac:spMkLst>
            <pc:docMk/>
            <pc:sldMk cId="367211742" sldId="260"/>
            <ac:spMk id="2074" creationId="{7A5F0580-5EE9-419F-96EE-B6529EF6E7D0}"/>
          </ac:spMkLst>
        </pc:spChg>
        <pc:picChg chg="add del mod">
          <ac:chgData name="Mukut, KM" userId="2fac2f92-416c-4e92-82ba-41ee479b5d48" providerId="ADAL" clId="{B4086C10-76DC-8C49-B312-2A3F37850741}" dt="2023-07-23T21:48:50.671" v="96"/>
          <ac:picMkLst>
            <pc:docMk/>
            <pc:sldMk cId="367211742" sldId="260"/>
            <ac:picMk id="2050" creationId="{D1C1E2B3-A701-E39B-2081-3DFFAE7F1812}"/>
          </ac:picMkLst>
        </pc:picChg>
        <pc:picChg chg="add mod">
          <ac:chgData name="Mukut, KM" userId="2fac2f92-416c-4e92-82ba-41ee479b5d48" providerId="ADAL" clId="{B4086C10-76DC-8C49-B312-2A3F37850741}" dt="2023-07-23T22:10:06.692" v="368" actId="1076"/>
          <ac:picMkLst>
            <pc:docMk/>
            <pc:sldMk cId="367211742" sldId="260"/>
            <ac:picMk id="2052" creationId="{B18F0548-AEC7-10CF-5B8F-5AE64FE5D3F2}"/>
          </ac:picMkLst>
        </pc:picChg>
      </pc:sldChg>
      <pc:sldChg chg="del">
        <pc:chgData name="Mukut, KM" userId="2fac2f92-416c-4e92-82ba-41ee479b5d48" providerId="ADAL" clId="{B4086C10-76DC-8C49-B312-2A3F37850741}" dt="2023-07-23T21:23:28.506" v="27" actId="2696"/>
        <pc:sldMkLst>
          <pc:docMk/>
          <pc:sldMk cId="3886847710" sldId="269"/>
        </pc:sldMkLst>
      </pc:sldChg>
      <pc:sldChg chg="del">
        <pc:chgData name="Mukut, KM" userId="2fac2f92-416c-4e92-82ba-41ee479b5d48" providerId="ADAL" clId="{B4086C10-76DC-8C49-B312-2A3F37850741}" dt="2023-07-23T21:58:02.263" v="330" actId="2696"/>
        <pc:sldMkLst>
          <pc:docMk/>
          <pc:sldMk cId="3793004979" sldId="270"/>
        </pc:sldMkLst>
      </pc:sldChg>
      <pc:sldChg chg="modSp mod">
        <pc:chgData name="Mukut, KM" userId="2fac2f92-416c-4e92-82ba-41ee479b5d48" providerId="ADAL" clId="{B4086C10-76DC-8C49-B312-2A3F37850741}" dt="2023-07-23T21:44:40.269" v="71" actId="2711"/>
        <pc:sldMkLst>
          <pc:docMk/>
          <pc:sldMk cId="697158601" sldId="272"/>
        </pc:sldMkLst>
        <pc:spChg chg="mod">
          <ac:chgData name="Mukut, KM" userId="2fac2f92-416c-4e92-82ba-41ee479b5d48" providerId="ADAL" clId="{B4086C10-76DC-8C49-B312-2A3F37850741}" dt="2023-07-23T21:44:40.269" v="71" actId="2711"/>
          <ac:spMkLst>
            <pc:docMk/>
            <pc:sldMk cId="697158601" sldId="272"/>
            <ac:spMk id="2" creationId="{2C57A145-BCD5-F8DE-B1C7-23F8B610D527}"/>
          </ac:spMkLst>
        </pc:spChg>
      </pc:sldChg>
      <pc:sldChg chg="modSp mod">
        <pc:chgData name="Mukut, KM" userId="2fac2f92-416c-4e92-82ba-41ee479b5d48" providerId="ADAL" clId="{B4086C10-76DC-8C49-B312-2A3F37850741}" dt="2023-07-23T21:44:24.861" v="70" actId="2711"/>
        <pc:sldMkLst>
          <pc:docMk/>
          <pc:sldMk cId="4235301837" sldId="273"/>
        </pc:sldMkLst>
        <pc:spChg chg="mod">
          <ac:chgData name="Mukut, KM" userId="2fac2f92-416c-4e92-82ba-41ee479b5d48" providerId="ADAL" clId="{B4086C10-76DC-8C49-B312-2A3F37850741}" dt="2023-07-23T21:44:24.861" v="70" actId="2711"/>
          <ac:spMkLst>
            <pc:docMk/>
            <pc:sldMk cId="4235301837" sldId="273"/>
            <ac:spMk id="5" creationId="{97ACDDB5-CFDC-8C1A-A8A8-21CA91A333DF}"/>
          </ac:spMkLst>
        </pc:spChg>
      </pc:sldChg>
      <pc:sldChg chg="modSp mod">
        <pc:chgData name="Mukut, KM" userId="2fac2f92-416c-4e92-82ba-41ee479b5d48" providerId="ADAL" clId="{B4086C10-76DC-8C49-B312-2A3F37850741}" dt="2023-07-23T21:44:47.620" v="73" actId="27636"/>
        <pc:sldMkLst>
          <pc:docMk/>
          <pc:sldMk cId="3718634394" sldId="274"/>
        </pc:sldMkLst>
        <pc:spChg chg="mod">
          <ac:chgData name="Mukut, KM" userId="2fac2f92-416c-4e92-82ba-41ee479b5d48" providerId="ADAL" clId="{B4086C10-76DC-8C49-B312-2A3F37850741}" dt="2023-07-23T21:44:47.590" v="72" actId="2711"/>
          <ac:spMkLst>
            <pc:docMk/>
            <pc:sldMk cId="3718634394" sldId="274"/>
            <ac:spMk id="2" creationId="{8D14FA3D-043C-041F-1795-45646887CA24}"/>
          </ac:spMkLst>
        </pc:spChg>
        <pc:spChg chg="mod">
          <ac:chgData name="Mukut, KM" userId="2fac2f92-416c-4e92-82ba-41ee479b5d48" providerId="ADAL" clId="{B4086C10-76DC-8C49-B312-2A3F37850741}" dt="2023-07-23T21:44:47.620" v="73" actId="27636"/>
          <ac:spMkLst>
            <pc:docMk/>
            <pc:sldMk cId="3718634394" sldId="274"/>
            <ac:spMk id="3" creationId="{5950C350-6368-AE74-DC21-1F1C655E25CD}"/>
          </ac:spMkLst>
        </pc:spChg>
      </pc:sldChg>
      <pc:sldChg chg="modSp mod">
        <pc:chgData name="Mukut, KM" userId="2fac2f92-416c-4e92-82ba-41ee479b5d48" providerId="ADAL" clId="{B4086C10-76DC-8C49-B312-2A3F37850741}" dt="2023-07-23T21:44:12.996" v="69" actId="2711"/>
        <pc:sldMkLst>
          <pc:docMk/>
          <pc:sldMk cId="1118311816" sldId="275"/>
        </pc:sldMkLst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9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10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12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12.996" v="69" actId="2711"/>
          <ac:spMkLst>
            <pc:docMk/>
            <pc:sldMk cId="1118311816" sldId="275"/>
            <ac:spMk id="13" creationId="{00000000-0000-0000-0000-000000000000}"/>
          </ac:spMkLst>
        </pc:spChg>
      </pc:sldChg>
      <pc:sldChg chg="modSp mod">
        <pc:chgData name="Mukut, KM" userId="2fac2f92-416c-4e92-82ba-41ee479b5d48" providerId="ADAL" clId="{B4086C10-76DC-8C49-B312-2A3F37850741}" dt="2023-07-23T21:44:01.506" v="68" actId="1076"/>
        <pc:sldMkLst>
          <pc:docMk/>
          <pc:sldMk cId="382836062" sldId="276"/>
        </pc:sldMkLst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3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5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8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9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10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11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12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4:01.506" v="68" actId="1076"/>
          <ac:spMkLst>
            <pc:docMk/>
            <pc:sldMk cId="382836062" sldId="276"/>
            <ac:spMk id="13" creationId="{00000000-0000-0000-0000-000000000000}"/>
          </ac:spMkLst>
        </pc:spChg>
        <pc:picChg chg="mod">
          <ac:chgData name="Mukut, KM" userId="2fac2f92-416c-4e92-82ba-41ee479b5d48" providerId="ADAL" clId="{B4086C10-76DC-8C49-B312-2A3F37850741}" dt="2023-07-23T21:44:01.506" v="68" actId="1076"/>
          <ac:picMkLst>
            <pc:docMk/>
            <pc:sldMk cId="382836062" sldId="276"/>
            <ac:picMk id="2" creationId="{00000000-0000-0000-0000-000000000000}"/>
          </ac:picMkLst>
        </pc:picChg>
      </pc:sldChg>
      <pc:sldChg chg="modSp mod">
        <pc:chgData name="Mukut, KM" userId="2fac2f92-416c-4e92-82ba-41ee479b5d48" providerId="ADAL" clId="{B4086C10-76DC-8C49-B312-2A3F37850741}" dt="2023-07-23T21:43:47.744" v="66" actId="2711"/>
        <pc:sldMkLst>
          <pc:docMk/>
          <pc:sldMk cId="1998030866" sldId="277"/>
        </pc:sldMkLst>
        <pc:spChg chg="mod">
          <ac:chgData name="Mukut, KM" userId="2fac2f92-416c-4e92-82ba-41ee479b5d48" providerId="ADAL" clId="{B4086C10-76DC-8C49-B312-2A3F37850741}" dt="2023-07-23T21:43:43.835" v="65" actId="1076"/>
          <ac:spMkLst>
            <pc:docMk/>
            <pc:sldMk cId="1998030866" sldId="277"/>
            <ac:spMk id="3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5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8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47.744" v="66" actId="2711"/>
          <ac:spMkLst>
            <pc:docMk/>
            <pc:sldMk cId="1998030866" sldId="277"/>
            <ac:spMk id="9" creationId="{00000000-0000-0000-0000-000000000000}"/>
          </ac:spMkLst>
        </pc:spChg>
      </pc:sldChg>
      <pc:sldChg chg="modSp mod">
        <pc:chgData name="Mukut, KM" userId="2fac2f92-416c-4e92-82ba-41ee479b5d48" providerId="ADAL" clId="{B4086C10-76DC-8C49-B312-2A3F37850741}" dt="2023-07-23T21:43:31.652" v="64" actId="2711"/>
        <pc:sldMkLst>
          <pc:docMk/>
          <pc:sldMk cId="3158441860" sldId="278"/>
        </pc:sldMkLst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5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8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43:31.652" v="64" actId="2711"/>
          <ac:spMkLst>
            <pc:docMk/>
            <pc:sldMk cId="3158441860" sldId="278"/>
            <ac:spMk id="9" creationId="{00000000-0000-0000-0000-000000000000}"/>
          </ac:spMkLst>
        </pc:spChg>
      </pc:sldChg>
      <pc:sldChg chg="modSp mod">
        <pc:chgData name="Mukut, KM" userId="2fac2f92-416c-4e92-82ba-41ee479b5d48" providerId="ADAL" clId="{B4086C10-76DC-8C49-B312-2A3F37850741}" dt="2023-07-23T21:38:43.322" v="41" actId="2711"/>
        <pc:sldMkLst>
          <pc:docMk/>
          <pc:sldMk cId="4143896332" sldId="279"/>
        </pc:sldMkLst>
        <pc:spChg chg="mod">
          <ac:chgData name="Mukut, KM" userId="2fac2f92-416c-4e92-82ba-41ee479b5d48" providerId="ADAL" clId="{B4086C10-76DC-8C49-B312-2A3F37850741}" dt="2023-07-23T21:38:43.322" v="41" actId="2711"/>
          <ac:spMkLst>
            <pc:docMk/>
            <pc:sldMk cId="4143896332" sldId="279"/>
            <ac:spMk id="2" creationId="{38495512-A58C-4D36-5A94-24F324570A33}"/>
          </ac:spMkLst>
        </pc:spChg>
        <pc:spChg chg="mod">
          <ac:chgData name="Mukut, KM" userId="2fac2f92-416c-4e92-82ba-41ee479b5d48" providerId="ADAL" clId="{B4086C10-76DC-8C49-B312-2A3F37850741}" dt="2023-07-23T21:38:43.322" v="41" actId="2711"/>
          <ac:spMkLst>
            <pc:docMk/>
            <pc:sldMk cId="4143896332" sldId="279"/>
            <ac:spMk id="3" creationId="{46953020-FD81-C9D8-C017-707FFB42A6A4}"/>
          </ac:spMkLst>
        </pc:spChg>
      </pc:sldChg>
      <pc:sldChg chg="del">
        <pc:chgData name="Mukut, KM" userId="2fac2f92-416c-4e92-82ba-41ee479b5d48" providerId="ADAL" clId="{B4086C10-76DC-8C49-B312-2A3F37850741}" dt="2023-07-23T21:40:12.709" v="42" actId="2696"/>
        <pc:sldMkLst>
          <pc:docMk/>
          <pc:sldMk cId="151862332" sldId="280"/>
        </pc:sldMkLst>
      </pc:sldChg>
      <pc:sldChg chg="addSp delSp modSp add del mod">
        <pc:chgData name="Mukut, KM" userId="2fac2f92-416c-4e92-82ba-41ee479b5d48" providerId="ADAL" clId="{B4086C10-76DC-8C49-B312-2A3F37850741}" dt="2023-07-23T21:22:43.756" v="24" actId="14100"/>
        <pc:sldMkLst>
          <pc:docMk/>
          <pc:sldMk cId="0" sldId="281"/>
        </pc:sldMkLst>
        <pc:spChg chg="mod">
          <ac:chgData name="Mukut, KM" userId="2fac2f92-416c-4e92-82ba-41ee479b5d48" providerId="ADAL" clId="{B4086C10-76DC-8C49-B312-2A3F37850741}" dt="2023-07-23T21:22:35.500" v="22" actId="14100"/>
          <ac:spMkLst>
            <pc:docMk/>
            <pc:sldMk cId="0" sldId="281"/>
            <ac:spMk id="3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0:38.805" v="13" actId="164"/>
          <ac:spMkLst>
            <pc:docMk/>
            <pc:sldMk cId="0" sldId="281"/>
            <ac:spMk id="5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0:38.805" v="13" actId="164"/>
          <ac:spMkLst>
            <pc:docMk/>
            <pc:sldMk cId="0" sldId="281"/>
            <ac:spMk id="8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9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10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0:38.805" v="13" actId="164"/>
          <ac:spMkLst>
            <pc:docMk/>
            <pc:sldMk cId="0" sldId="281"/>
            <ac:spMk id="11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12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2:19.461" v="20" actId="2711"/>
          <ac:spMkLst>
            <pc:docMk/>
            <pc:sldMk cId="0" sldId="281"/>
            <ac:spMk id="13" creationId="{00000000-0000-0000-0000-000000000000}"/>
          </ac:spMkLst>
        </pc:spChg>
        <pc:grpChg chg="add mod">
          <ac:chgData name="Mukut, KM" userId="2fac2f92-416c-4e92-82ba-41ee479b5d48" providerId="ADAL" clId="{B4086C10-76DC-8C49-B312-2A3F37850741}" dt="2023-07-23T21:22:43.756" v="24" actId="14100"/>
          <ac:grpSpMkLst>
            <pc:docMk/>
            <pc:sldMk cId="0" sldId="281"/>
            <ac:grpSpMk id="15" creationId="{1C10C8CC-62AB-2B0B-0CD4-D1315BB6B1B2}"/>
          </ac:grpSpMkLst>
        </pc:grpChg>
        <pc:picChg chg="mod">
          <ac:chgData name="Mukut, KM" userId="2fac2f92-416c-4e92-82ba-41ee479b5d48" providerId="ADAL" clId="{B4086C10-76DC-8C49-B312-2A3F37850741}" dt="2023-07-23T21:20:38.805" v="13" actId="164"/>
          <ac:picMkLst>
            <pc:docMk/>
            <pc:sldMk cId="0" sldId="281"/>
            <ac:picMk id="2" creationId="{00000000-0000-0000-0000-000000000000}"/>
          </ac:picMkLst>
        </pc:picChg>
        <pc:picChg chg="add del mod">
          <ac:chgData name="Mukut, KM" userId="2fac2f92-416c-4e92-82ba-41ee479b5d48" providerId="ADAL" clId="{B4086C10-76DC-8C49-B312-2A3F37850741}" dt="2023-07-23T21:20:48.435" v="17" actId="478"/>
          <ac:picMkLst>
            <pc:docMk/>
            <pc:sldMk cId="0" sldId="281"/>
            <ac:picMk id="14" creationId="{763DB973-CAD0-B56A-55E7-3372AC0ED385}"/>
          </ac:picMkLst>
        </pc:picChg>
      </pc:sldChg>
      <pc:sldChg chg="modSp add mod">
        <pc:chgData name="Mukut, KM" userId="2fac2f92-416c-4e92-82ba-41ee479b5d48" providerId="ADAL" clId="{B4086C10-76DC-8C49-B312-2A3F37850741}" dt="2023-07-23T21:23:19.259" v="26" actId="2711"/>
        <pc:sldMkLst>
          <pc:docMk/>
          <pc:sldMk cId="0" sldId="282"/>
        </pc:sldMkLst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6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7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9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10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12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3:19.259" v="26" actId="2711"/>
          <ac:spMkLst>
            <pc:docMk/>
            <pc:sldMk cId="0" sldId="282"/>
            <ac:spMk id="13" creationId="{00000000-0000-0000-0000-000000000000}"/>
          </ac:spMkLst>
        </pc:spChg>
      </pc:sldChg>
      <pc:sldChg chg="delSp add mod">
        <pc:chgData name="Mukut, KM" userId="2fac2f92-416c-4e92-82ba-41ee479b5d48" providerId="ADAL" clId="{B4086C10-76DC-8C49-B312-2A3F37850741}" dt="2023-07-23T21:23:47.797" v="29" actId="478"/>
        <pc:sldMkLst>
          <pc:docMk/>
          <pc:sldMk cId="0" sldId="283"/>
        </pc:sldMkLst>
        <pc:picChg chg="del">
          <ac:chgData name="Mukut, KM" userId="2fac2f92-416c-4e92-82ba-41ee479b5d48" providerId="ADAL" clId="{B4086C10-76DC-8C49-B312-2A3F37850741}" dt="2023-07-23T21:23:47.797" v="29" actId="478"/>
          <ac:picMkLst>
            <pc:docMk/>
            <pc:sldMk cId="0" sldId="283"/>
            <ac:picMk id="26" creationId="{00000000-0000-0000-0000-000000000000}"/>
          </ac:picMkLst>
        </pc:picChg>
      </pc:sldChg>
      <pc:sldChg chg="delSp add mod">
        <pc:chgData name="Mukut, KM" userId="2fac2f92-416c-4e92-82ba-41ee479b5d48" providerId="ADAL" clId="{B4086C10-76DC-8C49-B312-2A3F37850741}" dt="2023-07-23T21:24:03.428" v="31" actId="478"/>
        <pc:sldMkLst>
          <pc:docMk/>
          <pc:sldMk cId="0" sldId="284"/>
        </pc:sldMkLst>
        <pc:picChg chg="del">
          <ac:chgData name="Mukut, KM" userId="2fac2f92-416c-4e92-82ba-41ee479b5d48" providerId="ADAL" clId="{B4086C10-76DC-8C49-B312-2A3F37850741}" dt="2023-07-23T21:24:03.428" v="31" actId="478"/>
          <ac:picMkLst>
            <pc:docMk/>
            <pc:sldMk cId="0" sldId="284"/>
            <ac:picMk id="22" creationId="{00000000-0000-0000-0000-000000000000}"/>
          </ac:picMkLst>
        </pc:picChg>
      </pc:sldChg>
      <pc:sldChg chg="delSp add mod">
        <pc:chgData name="Mukut, KM" userId="2fac2f92-416c-4e92-82ba-41ee479b5d48" providerId="ADAL" clId="{B4086C10-76DC-8C49-B312-2A3F37850741}" dt="2023-07-23T21:24:18.044" v="33" actId="478"/>
        <pc:sldMkLst>
          <pc:docMk/>
          <pc:sldMk cId="2571704263" sldId="285"/>
        </pc:sldMkLst>
        <pc:picChg chg="del">
          <ac:chgData name="Mukut, KM" userId="2fac2f92-416c-4e92-82ba-41ee479b5d48" providerId="ADAL" clId="{B4086C10-76DC-8C49-B312-2A3F37850741}" dt="2023-07-23T21:24:18.044" v="33" actId="478"/>
          <ac:picMkLst>
            <pc:docMk/>
            <pc:sldMk cId="2571704263" sldId="285"/>
            <ac:picMk id="17" creationId="{00000000-0000-0000-0000-000000000000}"/>
          </ac:picMkLst>
        </pc:picChg>
      </pc:sldChg>
      <pc:sldChg chg="delSp modSp add mod">
        <pc:chgData name="Mukut, KM" userId="2fac2f92-416c-4e92-82ba-41ee479b5d48" providerId="ADAL" clId="{B4086C10-76DC-8C49-B312-2A3F37850741}" dt="2023-07-23T21:58:22.432" v="348" actId="1036"/>
        <pc:sldMkLst>
          <pc:docMk/>
          <pc:sldMk cId="26748411" sldId="286"/>
        </pc:sldMkLst>
        <pc:spChg chg="mod">
          <ac:chgData name="Mukut, KM" userId="2fac2f92-416c-4e92-82ba-41ee479b5d48" providerId="ADAL" clId="{B4086C10-76DC-8C49-B312-2A3F37850741}" dt="2023-07-23T21:58:22.432" v="348" actId="1036"/>
          <ac:spMkLst>
            <pc:docMk/>
            <pc:sldMk cId="26748411" sldId="286"/>
            <ac:spMk id="3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58:19.469" v="346" actId="20577"/>
          <ac:spMkLst>
            <pc:docMk/>
            <pc:sldMk cId="26748411" sldId="286"/>
            <ac:spMk id="4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4:49.558" v="36" actId="14100"/>
          <ac:spMkLst>
            <pc:docMk/>
            <pc:sldMk cId="26748411" sldId="286"/>
            <ac:spMk id="5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4:46.312" v="35" actId="14100"/>
          <ac:spMkLst>
            <pc:docMk/>
            <pc:sldMk cId="26748411" sldId="286"/>
            <ac:spMk id="8" creationId="{00000000-0000-0000-0000-000000000000}"/>
          </ac:spMkLst>
        </pc:spChg>
        <pc:spChg chg="mod">
          <ac:chgData name="Mukut, KM" userId="2fac2f92-416c-4e92-82ba-41ee479b5d48" providerId="ADAL" clId="{B4086C10-76DC-8C49-B312-2A3F37850741}" dt="2023-07-23T21:24:51.762" v="37" actId="14100"/>
          <ac:spMkLst>
            <pc:docMk/>
            <pc:sldMk cId="26748411" sldId="286"/>
            <ac:spMk id="11" creationId="{00000000-0000-0000-0000-000000000000}"/>
          </ac:spMkLst>
        </pc:spChg>
        <pc:picChg chg="del">
          <ac:chgData name="Mukut, KM" userId="2fac2f92-416c-4e92-82ba-41ee479b5d48" providerId="ADAL" clId="{B4086C10-76DC-8C49-B312-2A3F37850741}" dt="2023-07-23T21:24:53.385" v="38" actId="478"/>
          <ac:picMkLst>
            <pc:docMk/>
            <pc:sldMk cId="26748411" sldId="286"/>
            <ac:picMk id="14" creationId="{00000000-0000-0000-0000-000000000000}"/>
          </ac:picMkLst>
        </pc:picChg>
      </pc:sldChg>
      <pc:sldChg chg="addSp delSp modSp new mod setBg">
        <pc:chgData name="Mukut, KM" userId="2fac2f92-416c-4e92-82ba-41ee479b5d48" providerId="ADAL" clId="{B4086C10-76DC-8C49-B312-2A3F37850741}" dt="2023-07-23T21:43:19.719" v="63" actId="2711"/>
        <pc:sldMkLst>
          <pc:docMk/>
          <pc:sldMk cId="1955131238" sldId="287"/>
        </pc:sldMkLst>
        <pc:spChg chg="mod">
          <ac:chgData name="Mukut, KM" userId="2fac2f92-416c-4e92-82ba-41ee479b5d48" providerId="ADAL" clId="{B4086C10-76DC-8C49-B312-2A3F37850741}" dt="2023-07-23T21:43:19.719" v="63" actId="2711"/>
          <ac:spMkLst>
            <pc:docMk/>
            <pc:sldMk cId="1955131238" sldId="287"/>
            <ac:spMk id="2" creationId="{5FA0D397-0F76-D021-50E4-31F0025635FF}"/>
          </ac:spMkLst>
        </pc:spChg>
        <pc:spChg chg="del">
          <ac:chgData name="Mukut, KM" userId="2fac2f92-416c-4e92-82ba-41ee479b5d48" providerId="ADAL" clId="{B4086C10-76DC-8C49-B312-2A3F37850741}" dt="2023-07-23T21:41:04.096" v="44" actId="478"/>
          <ac:spMkLst>
            <pc:docMk/>
            <pc:sldMk cId="1955131238" sldId="287"/>
            <ac:spMk id="3" creationId="{B8B4328F-2FD5-4728-7E4D-0431013510BE}"/>
          </ac:spMkLst>
        </pc:spChg>
        <pc:spChg chg="add">
          <ac:chgData name="Mukut, KM" userId="2fac2f92-416c-4e92-82ba-41ee479b5d48" providerId="ADAL" clId="{B4086C10-76DC-8C49-B312-2A3F37850741}" dt="2023-07-23T21:42:03.567" v="62" actId="26606"/>
          <ac:spMkLst>
            <pc:docMk/>
            <pc:sldMk cId="1955131238" sldId="287"/>
            <ac:spMk id="9" creationId="{BCED4D40-4B67-4331-AC48-79B82B4A47D8}"/>
          </ac:spMkLst>
        </pc:spChg>
        <pc:spChg chg="add">
          <ac:chgData name="Mukut, KM" userId="2fac2f92-416c-4e92-82ba-41ee479b5d48" providerId="ADAL" clId="{B4086C10-76DC-8C49-B312-2A3F37850741}" dt="2023-07-23T21:42:03.567" v="62" actId="26606"/>
          <ac:spMkLst>
            <pc:docMk/>
            <pc:sldMk cId="1955131238" sldId="287"/>
            <ac:spMk id="11" creationId="{670CEDEF-4F34-412E-84EE-329C1E936AF5}"/>
          </ac:spMkLst>
        </pc:spChg>
        <pc:graphicFrameChg chg="add mod modGraphic">
          <ac:chgData name="Mukut, KM" userId="2fac2f92-416c-4e92-82ba-41ee479b5d48" providerId="ADAL" clId="{B4086C10-76DC-8C49-B312-2A3F37850741}" dt="2023-07-23T21:42:03.567" v="62" actId="26606"/>
          <ac:graphicFrameMkLst>
            <pc:docMk/>
            <pc:sldMk cId="1955131238" sldId="287"/>
            <ac:graphicFrameMk id="4" creationId="{6A67CD35-0D1A-7AB1-D82A-1B7B59B5F94A}"/>
          </ac:graphicFrameMkLst>
        </pc:graphicFrameChg>
      </pc:sldChg>
    </pc:docChg>
  </pc:docChgLst>
  <pc:docChgLst>
    <pc:chgData name="Roy, Somesh" userId="1acabf4b-f33c-4133-9f27-9eb78ba0ac66" providerId="ADAL" clId="{8A7932B7-C305-40E5-B508-CC22F6115DD4}"/>
    <pc:docChg chg="undo redo custSel addSld delSld modSld sldOrd addMainMaster modMainMaster">
      <pc:chgData name="Roy, Somesh" userId="1acabf4b-f33c-4133-9f27-9eb78ba0ac66" providerId="ADAL" clId="{8A7932B7-C305-40E5-B508-CC22F6115DD4}" dt="2023-07-24T18:54:43.436" v="7550" actId="47"/>
      <pc:docMkLst>
        <pc:docMk/>
      </pc:docMkLst>
      <pc:sldChg chg="addSp delSp modSp del mod setBg addAnim delAnim">
        <pc:chgData name="Roy, Somesh" userId="1acabf4b-f33c-4133-9f27-9eb78ba0ac66" providerId="ADAL" clId="{8A7932B7-C305-40E5-B508-CC22F6115DD4}" dt="2023-07-23T23:41:27.396" v="2631" actId="47"/>
        <pc:sldMkLst>
          <pc:docMk/>
          <pc:sldMk cId="4132216747" sldId="256"/>
        </pc:sldMkLst>
        <pc:spChg chg="mo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2" creationId="{169F76A9-E5F7-FB6F-A47A-CDC55A370F65}"/>
          </ac:spMkLst>
        </pc:spChg>
        <pc:spChg chg="mo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3" creationId="{D2AB2114-475D-F3A5-A770-3C262506BD24}"/>
          </ac:spMkLst>
        </pc:spChg>
        <pc:spChg chg="add del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8" creationId="{BAD76F3E-3A97-486B-B402-44400A8B9173}"/>
          </ac:spMkLst>
        </pc:spChg>
        <pc:spChg chg="add del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10" creationId="{391F6B52-91F4-4AEB-B6DB-29FEBCF28C8B}"/>
          </ac:spMkLst>
        </pc:spChg>
        <pc:spChg chg="add del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12" creationId="{2CD6F061-7C53-44F4-9794-953DB70A451B}"/>
          </ac:spMkLst>
        </pc:spChg>
        <pc:spChg chg="add del">
          <ac:chgData name="Roy, Somesh" userId="1acabf4b-f33c-4133-9f27-9eb78ba0ac66" providerId="ADAL" clId="{8A7932B7-C305-40E5-B508-CC22F6115DD4}" dt="2023-07-23T06:13:46.837" v="608" actId="26606"/>
          <ac:spMkLst>
            <pc:docMk/>
            <pc:sldMk cId="4132216747" sldId="256"/>
            <ac:spMk id="17" creationId="{943CAA20-3569-4189-9E48-239A229A86CA}"/>
          </ac:spMkLst>
        </pc:spChg>
        <pc:spChg chg="add del">
          <ac:chgData name="Roy, Somesh" userId="1acabf4b-f33c-4133-9f27-9eb78ba0ac66" providerId="ADAL" clId="{8A7932B7-C305-40E5-B508-CC22F6115DD4}" dt="2023-07-23T06:13:46.837" v="608" actId="26606"/>
          <ac:spMkLst>
            <pc:docMk/>
            <pc:sldMk cId="4132216747" sldId="256"/>
            <ac:spMk id="19" creationId="{DA542B6D-E775-4832-91DC-2D20F857813A}"/>
          </ac:spMkLst>
        </pc:spChg>
        <pc:spChg chg="ad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21" creationId="{32C5B66D-E390-4A14-AB60-69626CBF294E}"/>
          </ac:spMkLst>
        </pc:spChg>
        <pc:spChg chg="ad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22" creationId="{F12E7CC5-C78B-4EBD-9565-3FA00FAA6CF2}"/>
          </ac:spMkLst>
        </pc:spChg>
        <pc:spChg chg="ad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23" creationId="{646273DA-F933-4D17-A5FE-B1EF87FD7A20}"/>
          </ac:spMkLst>
        </pc:spChg>
        <pc:spChg chg="add">
          <ac:chgData name="Roy, Somesh" userId="1acabf4b-f33c-4133-9f27-9eb78ba0ac66" providerId="ADAL" clId="{8A7932B7-C305-40E5-B508-CC22F6115DD4}" dt="2023-07-23T06:13:46.844" v="609" actId="26606"/>
          <ac:spMkLst>
            <pc:docMk/>
            <pc:sldMk cId="4132216747" sldId="256"/>
            <ac:spMk id="24" creationId="{3A4529A5-F675-429F-8044-01372BB13422}"/>
          </ac:spMkLst>
        </pc:spChg>
      </pc:sldChg>
      <pc:sldChg chg="addSp delSp modSp mod setBg modClrScheme addAnim delAnim modAnim chgLayout">
        <pc:chgData name="Roy, Somesh" userId="1acabf4b-f33c-4133-9f27-9eb78ba0ac66" providerId="ADAL" clId="{8A7932B7-C305-40E5-B508-CC22F6115DD4}" dt="2023-07-24T07:02:46.617" v="7548"/>
        <pc:sldMkLst>
          <pc:docMk/>
          <pc:sldMk cId="4221095728" sldId="257"/>
        </pc:sldMkLst>
        <pc:spChg chg="mod ord">
          <ac:chgData name="Roy, Somesh" userId="1acabf4b-f33c-4133-9f27-9eb78ba0ac66" providerId="ADAL" clId="{8A7932B7-C305-40E5-B508-CC22F6115DD4}" dt="2023-07-24T06:57:32.907" v="7493" actId="14100"/>
          <ac:spMkLst>
            <pc:docMk/>
            <pc:sldMk cId="4221095728" sldId="257"/>
            <ac:spMk id="2" creationId="{E92F706E-11FB-B51B-0340-47A49441D1A8}"/>
          </ac:spMkLst>
        </pc:spChg>
        <pc:spChg chg="add del mod ord">
          <ac:chgData name="Roy, Somesh" userId="1acabf4b-f33c-4133-9f27-9eb78ba0ac66" providerId="ADAL" clId="{8A7932B7-C305-40E5-B508-CC22F6115DD4}" dt="2023-07-24T06:56:06.140" v="7466" actId="700"/>
          <ac:spMkLst>
            <pc:docMk/>
            <pc:sldMk cId="4221095728" sldId="257"/>
            <ac:spMk id="5" creationId="{346DBB9E-5C16-6D84-17EF-521A60382A75}"/>
          </ac:spMkLst>
        </pc:spChg>
        <pc:spChg chg="add mod ord">
          <ac:chgData name="Roy, Somesh" userId="1acabf4b-f33c-4133-9f27-9eb78ba0ac66" providerId="ADAL" clId="{8A7932B7-C305-40E5-B508-CC22F6115DD4}" dt="2023-07-24T06:58:49.945" v="7516" actId="1035"/>
          <ac:spMkLst>
            <pc:docMk/>
            <pc:sldMk cId="4221095728" sldId="257"/>
            <ac:spMk id="6" creationId="{7116F026-8E9A-13C3-8F8C-92BE314851B0}"/>
          </ac:spMkLst>
        </pc:spChg>
        <pc:spChg chg="add del">
          <ac:chgData name="Roy, Somesh" userId="1acabf4b-f33c-4133-9f27-9eb78ba0ac66" providerId="ADAL" clId="{8A7932B7-C305-40E5-B508-CC22F6115DD4}" dt="2023-07-24T06:57:23.634" v="7491" actId="26606"/>
          <ac:spMkLst>
            <pc:docMk/>
            <pc:sldMk cId="4221095728" sldId="257"/>
            <ac:spMk id="12" creationId="{0671A8AE-40A1-4631-A6B8-581AFF065482}"/>
          </ac:spMkLst>
        </pc:spChg>
        <pc:spChg chg="add del">
          <ac:chgData name="Roy, Somesh" userId="1acabf4b-f33c-4133-9f27-9eb78ba0ac66" providerId="ADAL" clId="{8A7932B7-C305-40E5-B508-CC22F6115DD4}" dt="2023-07-24T06:57:23.634" v="7491" actId="26606"/>
          <ac:spMkLst>
            <pc:docMk/>
            <pc:sldMk cId="4221095728" sldId="257"/>
            <ac:spMk id="14" creationId="{AB58EF07-17C2-48CF-ABB0-EEF1F17CB8F0}"/>
          </ac:spMkLst>
        </pc:spChg>
        <pc:spChg chg="add del">
          <ac:chgData name="Roy, Somesh" userId="1acabf4b-f33c-4133-9f27-9eb78ba0ac66" providerId="ADAL" clId="{8A7932B7-C305-40E5-B508-CC22F6115DD4}" dt="2023-07-24T06:57:23.634" v="7491" actId="26606"/>
          <ac:spMkLst>
            <pc:docMk/>
            <pc:sldMk cId="4221095728" sldId="257"/>
            <ac:spMk id="16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4T06:57:23.634" v="7491" actId="26606"/>
          <ac:spMkLst>
            <pc:docMk/>
            <pc:sldMk cId="4221095728" sldId="257"/>
            <ac:spMk id="18" creationId="{08C9B587-E65E-4B52-B37C-ABEBB6E87928}"/>
          </ac:spMkLst>
        </pc:spChg>
        <pc:spChg chg="add">
          <ac:chgData name="Roy, Somesh" userId="1acabf4b-f33c-4133-9f27-9eb78ba0ac66" providerId="ADAL" clId="{8A7932B7-C305-40E5-B508-CC22F6115DD4}" dt="2023-07-24T06:57:23.639" v="7492" actId="26606"/>
          <ac:spMkLst>
            <pc:docMk/>
            <pc:sldMk cId="4221095728" sldId="257"/>
            <ac:spMk id="20" creationId="{ECC07320-C2CA-4E29-8481-9D9E143C7788}"/>
          </ac:spMkLst>
        </pc:spChg>
        <pc:spChg chg="add">
          <ac:chgData name="Roy, Somesh" userId="1acabf4b-f33c-4133-9f27-9eb78ba0ac66" providerId="ADAL" clId="{8A7932B7-C305-40E5-B508-CC22F6115DD4}" dt="2023-07-24T06:57:23.639" v="7492" actId="26606"/>
          <ac:spMkLst>
            <pc:docMk/>
            <pc:sldMk cId="4221095728" sldId="257"/>
            <ac:spMk id="22" creationId="{178FB36B-5BFE-42CA-BC60-1115E0D95EEC}"/>
          </ac:spMkLst>
        </pc:spChg>
        <pc:spChg chg="add del mod">
          <ac:chgData name="Roy, Somesh" userId="1acabf4b-f33c-4133-9f27-9eb78ba0ac66" providerId="ADAL" clId="{8A7932B7-C305-40E5-B508-CC22F6115DD4}" dt="2023-07-24T07:02:43.308" v="7547" actId="164"/>
          <ac:spMkLst>
            <pc:docMk/>
            <pc:sldMk cId="4221095728" sldId="257"/>
            <ac:spMk id="26" creationId="{6DFA8105-0295-F70B-8199-4B96B3E6E945}"/>
          </ac:spMkLst>
        </pc:spChg>
        <pc:spChg chg="add del mod">
          <ac:chgData name="Roy, Somesh" userId="1acabf4b-f33c-4133-9f27-9eb78ba0ac66" providerId="ADAL" clId="{8A7932B7-C305-40E5-B508-CC22F6115DD4}" dt="2023-07-24T07:01:20.590" v="7536" actId="11529"/>
          <ac:spMkLst>
            <pc:docMk/>
            <pc:sldMk cId="4221095728" sldId="257"/>
            <ac:spMk id="28" creationId="{23258D3F-8376-E6E5-48B6-D5989F6020EE}"/>
          </ac:spMkLst>
        </pc:spChg>
        <pc:spChg chg="add del">
          <ac:chgData name="Roy, Somesh" userId="1acabf4b-f33c-4133-9f27-9eb78ba0ac66" providerId="ADAL" clId="{8A7932B7-C305-40E5-B508-CC22F6115DD4}" dt="2023-07-24T07:01:44.516" v="7541" actId="478"/>
          <ac:spMkLst>
            <pc:docMk/>
            <pc:sldMk cId="4221095728" sldId="257"/>
            <ac:spMk id="30" creationId="{521258ED-060A-AF2C-4FDA-02990FFFD08D}"/>
          </ac:spMkLst>
        </pc:spChg>
        <pc:grpChg chg="add mod">
          <ac:chgData name="Roy, Somesh" userId="1acabf4b-f33c-4133-9f27-9eb78ba0ac66" providerId="ADAL" clId="{8A7932B7-C305-40E5-B508-CC22F6115DD4}" dt="2023-07-24T07:02:43.308" v="7547" actId="164"/>
          <ac:grpSpMkLst>
            <pc:docMk/>
            <pc:sldMk cId="4221095728" sldId="257"/>
            <ac:grpSpMk id="35" creationId="{C22A2923-3723-D8EB-33E7-616329E7565A}"/>
          </ac:grpSpMkLst>
        </pc:grpChg>
        <pc:picChg chg="add del mod">
          <ac:chgData name="Roy, Somesh" userId="1acabf4b-f33c-4133-9f27-9eb78ba0ac66" providerId="ADAL" clId="{8A7932B7-C305-40E5-B508-CC22F6115DD4}" dt="2023-07-24T06:55:47.966" v="7465" actId="478"/>
          <ac:picMkLst>
            <pc:docMk/>
            <pc:sldMk cId="4221095728" sldId="257"/>
            <ac:picMk id="4" creationId="{71310552-E0A2-D925-769A-BDEACBB2A4A2}"/>
          </ac:picMkLst>
        </pc:picChg>
        <pc:picChg chg="add mod ord">
          <ac:chgData name="Roy, Somesh" userId="1acabf4b-f33c-4133-9f27-9eb78ba0ac66" providerId="ADAL" clId="{8A7932B7-C305-40E5-B508-CC22F6115DD4}" dt="2023-07-24T06:57:23.639" v="7492" actId="26606"/>
          <ac:picMkLst>
            <pc:docMk/>
            <pc:sldMk cId="4221095728" sldId="257"/>
            <ac:picMk id="7" creationId="{B7AD75DB-EDAF-E390-3C2B-B85DCBC1B2D5}"/>
          </ac:picMkLst>
        </pc:picChg>
        <pc:picChg chg="add mod">
          <ac:chgData name="Roy, Somesh" userId="1acabf4b-f33c-4133-9f27-9eb78ba0ac66" providerId="ADAL" clId="{8A7932B7-C305-40E5-B508-CC22F6115DD4}" dt="2023-07-24T07:02:43.308" v="7547" actId="164"/>
          <ac:picMkLst>
            <pc:docMk/>
            <pc:sldMk cId="4221095728" sldId="257"/>
            <ac:picMk id="8" creationId="{C15E61E0-F84D-CBE2-2BDC-3CCF79AB3469}"/>
          </ac:picMkLst>
        </pc:picChg>
        <pc:picChg chg="add mod">
          <ac:chgData name="Roy, Somesh" userId="1acabf4b-f33c-4133-9f27-9eb78ba0ac66" providerId="ADAL" clId="{8A7932B7-C305-40E5-B508-CC22F6115DD4}" dt="2023-07-24T07:02:43.308" v="7547" actId="164"/>
          <ac:picMkLst>
            <pc:docMk/>
            <pc:sldMk cId="4221095728" sldId="257"/>
            <ac:picMk id="9" creationId="{823D4D9E-87C6-2F3C-4300-426F9908F9E1}"/>
          </ac:picMkLst>
        </pc:picChg>
        <pc:picChg chg="del">
          <ac:chgData name="Roy, Somesh" userId="1acabf4b-f33c-4133-9f27-9eb78ba0ac66" providerId="ADAL" clId="{8A7932B7-C305-40E5-B508-CC22F6115DD4}" dt="2023-07-24T06:55:47.966" v="7465" actId="478"/>
          <ac:picMkLst>
            <pc:docMk/>
            <pc:sldMk cId="4221095728" sldId="257"/>
            <ac:picMk id="21" creationId="{1F63A757-96A1-DCDF-1D19-08B6BD410AB1}"/>
          </ac:picMkLst>
        </pc:picChg>
        <pc:picChg chg="add del mod">
          <ac:chgData name="Roy, Somesh" userId="1acabf4b-f33c-4133-9f27-9eb78ba0ac66" providerId="ADAL" clId="{8A7932B7-C305-40E5-B508-CC22F6115DD4}" dt="2023-07-24T06:55:47.966" v="7465" actId="478"/>
          <ac:picMkLst>
            <pc:docMk/>
            <pc:sldMk cId="4221095728" sldId="257"/>
            <ac:picMk id="23" creationId="{4E46AA83-35E8-1134-9E76-E57D609207C6}"/>
          </ac:picMkLst>
        </pc:picChg>
        <pc:picChg chg="del">
          <ac:chgData name="Roy, Somesh" userId="1acabf4b-f33c-4133-9f27-9eb78ba0ac66" providerId="ADAL" clId="{8A7932B7-C305-40E5-B508-CC22F6115DD4}" dt="2023-07-24T05:10:30.274" v="3305" actId="478"/>
          <ac:picMkLst>
            <pc:docMk/>
            <pc:sldMk cId="4221095728" sldId="257"/>
            <ac:picMk id="25" creationId="{474E4502-9455-1FE2-2A78-504535BC46B9}"/>
          </ac:picMkLst>
        </pc:picChg>
        <pc:cxnChg chg="add del mod">
          <ac:chgData name="Roy, Somesh" userId="1acabf4b-f33c-4133-9f27-9eb78ba0ac66" providerId="ADAL" clId="{8A7932B7-C305-40E5-B508-CC22F6115DD4}" dt="2023-07-24T06:59:35.774" v="7523" actId="478"/>
          <ac:cxnSpMkLst>
            <pc:docMk/>
            <pc:sldMk cId="4221095728" sldId="257"/>
            <ac:cxnSpMk id="10" creationId="{38872C4A-3A5E-B263-B416-134B0EC52A57}"/>
          </ac:cxnSpMkLst>
        </pc:cxnChg>
        <pc:cxnChg chg="add del mod">
          <ac:chgData name="Roy, Somesh" userId="1acabf4b-f33c-4133-9f27-9eb78ba0ac66" providerId="ADAL" clId="{8A7932B7-C305-40E5-B508-CC22F6115DD4}" dt="2023-07-24T07:01:25.901" v="7539" actId="478"/>
          <ac:cxnSpMkLst>
            <pc:docMk/>
            <pc:sldMk cId="4221095728" sldId="257"/>
            <ac:cxnSpMk id="11" creationId="{6C249FC1-1DBC-6933-75AA-D103BF2C0473}"/>
          </ac:cxnSpMkLst>
        </pc:cxnChg>
        <pc:cxnChg chg="del">
          <ac:chgData name="Roy, Somesh" userId="1acabf4b-f33c-4133-9f27-9eb78ba0ac66" providerId="ADAL" clId="{8A7932B7-C305-40E5-B508-CC22F6115DD4}" dt="2023-07-24T06:55:47.966" v="7465" actId="478"/>
          <ac:cxnSpMkLst>
            <pc:docMk/>
            <pc:sldMk cId="4221095728" sldId="257"/>
            <ac:cxnSpMk id="27" creationId="{F9F04A4B-3F66-3F42-A79E-E4401005FB15}"/>
          </ac:cxnSpMkLst>
        </pc:cxnChg>
        <pc:cxnChg chg="del mod">
          <ac:chgData name="Roy, Somesh" userId="1acabf4b-f33c-4133-9f27-9eb78ba0ac66" providerId="ADAL" clId="{8A7932B7-C305-40E5-B508-CC22F6115DD4}" dt="2023-07-24T06:55:47.966" v="7465" actId="478"/>
          <ac:cxnSpMkLst>
            <pc:docMk/>
            <pc:sldMk cId="4221095728" sldId="257"/>
            <ac:cxnSpMk id="29" creationId="{9007A06A-0874-B3BB-08EF-6A2CF15B9BD9}"/>
          </ac:cxnSpMkLst>
        </pc:cxnChg>
        <pc:cxnChg chg="del mod">
          <ac:chgData name="Roy, Somesh" userId="1acabf4b-f33c-4133-9f27-9eb78ba0ac66" providerId="ADAL" clId="{8A7932B7-C305-40E5-B508-CC22F6115DD4}" dt="2023-07-24T06:55:47.966" v="7465" actId="478"/>
          <ac:cxnSpMkLst>
            <pc:docMk/>
            <pc:sldMk cId="4221095728" sldId="257"/>
            <ac:cxnSpMk id="32" creationId="{AE68E11D-744B-52F7-15AE-FBBA93A1D2A2}"/>
          </ac:cxnSpMkLst>
        </pc:cxnChg>
        <pc:cxnChg chg="add mod">
          <ac:chgData name="Roy, Somesh" userId="1acabf4b-f33c-4133-9f27-9eb78ba0ac66" providerId="ADAL" clId="{8A7932B7-C305-40E5-B508-CC22F6115DD4}" dt="2023-07-24T07:02:43.308" v="7547" actId="164"/>
          <ac:cxnSpMkLst>
            <pc:docMk/>
            <pc:sldMk cId="4221095728" sldId="257"/>
            <ac:cxnSpMk id="33" creationId="{4B926420-3C7B-E5EC-2D83-31AD1B980903}"/>
          </ac:cxnSpMkLst>
        </pc:cxnChg>
        <pc:cxnChg chg="add mod">
          <ac:chgData name="Roy, Somesh" userId="1acabf4b-f33c-4133-9f27-9eb78ba0ac66" providerId="ADAL" clId="{8A7932B7-C305-40E5-B508-CC22F6115DD4}" dt="2023-07-24T07:02:43.308" v="7547" actId="164"/>
          <ac:cxnSpMkLst>
            <pc:docMk/>
            <pc:sldMk cId="4221095728" sldId="257"/>
            <ac:cxnSpMk id="34" creationId="{526F0023-E6C2-CD25-C65A-BCED6A54FE6A}"/>
          </ac:cxnSpMkLst>
        </pc:cxnChg>
        <pc:cxnChg chg="del mod">
          <ac:chgData name="Roy, Somesh" userId="1acabf4b-f33c-4133-9f27-9eb78ba0ac66" providerId="ADAL" clId="{8A7932B7-C305-40E5-B508-CC22F6115DD4}" dt="2023-07-24T06:55:47.966" v="7465" actId="478"/>
          <ac:cxnSpMkLst>
            <pc:docMk/>
            <pc:sldMk cId="4221095728" sldId="257"/>
            <ac:cxnSpMk id="36" creationId="{6E07CB74-5751-4C4B-7BAD-8CD0313FD9C9}"/>
          </ac:cxnSpMkLst>
        </pc:cxnChg>
        <pc:cxnChg chg="del mod">
          <ac:chgData name="Roy, Somesh" userId="1acabf4b-f33c-4133-9f27-9eb78ba0ac66" providerId="ADAL" clId="{8A7932B7-C305-40E5-B508-CC22F6115DD4}" dt="2023-07-24T06:55:47.966" v="7465" actId="478"/>
          <ac:cxnSpMkLst>
            <pc:docMk/>
            <pc:sldMk cId="4221095728" sldId="257"/>
            <ac:cxnSpMk id="37" creationId="{4358D7A6-34CA-3EC1-CF68-B2796C186BC9}"/>
          </ac:cxnSpMkLst>
        </pc:cxnChg>
      </pc:sldChg>
      <pc:sldChg chg="delSp del mod ord delAnim">
        <pc:chgData name="Roy, Somesh" userId="1acabf4b-f33c-4133-9f27-9eb78ba0ac66" providerId="ADAL" clId="{8A7932B7-C305-40E5-B508-CC22F6115DD4}" dt="2023-07-24T06:02:07.151" v="5080" actId="2696"/>
        <pc:sldMkLst>
          <pc:docMk/>
          <pc:sldMk cId="676143270" sldId="258"/>
        </pc:sldMkLst>
        <pc:grpChg chg="del">
          <ac:chgData name="Roy, Somesh" userId="1acabf4b-f33c-4133-9f27-9eb78ba0ac66" providerId="ADAL" clId="{8A7932B7-C305-40E5-B508-CC22F6115DD4}" dt="2023-07-24T05:47:45.492" v="4856" actId="478"/>
          <ac:grpSpMkLst>
            <pc:docMk/>
            <pc:sldMk cId="676143270" sldId="258"/>
            <ac:grpSpMk id="31" creationId="{B1B86F06-8D58-3A06-1C1F-A11B1FED9C95}"/>
          </ac:grpSpMkLst>
        </pc:grpChg>
      </pc:sldChg>
      <pc:sldChg chg="addSp delSp modSp mod setBg">
        <pc:chgData name="Roy, Somesh" userId="1acabf4b-f33c-4133-9f27-9eb78ba0ac66" providerId="ADAL" clId="{8A7932B7-C305-40E5-B508-CC22F6115DD4}" dt="2023-07-24T04:56:01.388" v="3166" actId="20577"/>
        <pc:sldMkLst>
          <pc:docMk/>
          <pc:sldMk cId="305995836" sldId="259"/>
        </pc:sldMkLst>
        <pc:spChg chg="mod">
          <ac:chgData name="Roy, Somesh" userId="1acabf4b-f33c-4133-9f27-9eb78ba0ac66" providerId="ADAL" clId="{8A7932B7-C305-40E5-B508-CC22F6115DD4}" dt="2023-07-23T22:50:45.212" v="2571" actId="26606"/>
          <ac:spMkLst>
            <pc:docMk/>
            <pc:sldMk cId="305995836" sldId="259"/>
            <ac:spMk id="3" creationId="{92293EDE-2B5A-EB26-9915-4F0BC3DE7721}"/>
          </ac:spMkLst>
        </pc:spChg>
        <pc:spChg chg="del mod">
          <ac:chgData name="Roy, Somesh" userId="1acabf4b-f33c-4133-9f27-9eb78ba0ac66" providerId="ADAL" clId="{8A7932B7-C305-40E5-B508-CC22F6115DD4}" dt="2023-07-23T06:18:38.332" v="925" actId="26606"/>
          <ac:spMkLst>
            <pc:docMk/>
            <pc:sldMk cId="305995836" sldId="259"/>
            <ac:spMk id="4" creationId="{5F34A689-AFD3-38FC-97C7-DD993AB4AE07}"/>
          </ac:spMkLst>
        </pc:spChg>
        <pc:spChg chg="add del">
          <ac:chgData name="Roy, Somesh" userId="1acabf4b-f33c-4133-9f27-9eb78ba0ac66" providerId="ADAL" clId="{8A7932B7-C305-40E5-B508-CC22F6115DD4}" dt="2023-07-23T22:50:45.212" v="2571" actId="26606"/>
          <ac:spMkLst>
            <pc:docMk/>
            <pc:sldMk cId="305995836" sldId="259"/>
            <ac:spMk id="10" creationId="{2E442304-DDBD-4F7B-8017-36BCC863FB40}"/>
          </ac:spMkLst>
        </pc:spChg>
        <pc:spChg chg="add del">
          <ac:chgData name="Roy, Somesh" userId="1acabf4b-f33c-4133-9f27-9eb78ba0ac66" providerId="ADAL" clId="{8A7932B7-C305-40E5-B508-CC22F6115DD4}" dt="2023-07-23T22:50:45.212" v="2571" actId="26606"/>
          <ac:spMkLst>
            <pc:docMk/>
            <pc:sldMk cId="305995836" sldId="259"/>
            <ac:spMk id="12" creationId="{5E107275-3853-46FD-A241-DE4355A42675}"/>
          </ac:spMkLst>
        </pc:spChg>
        <pc:spChg chg="add del">
          <ac:chgData name="Roy, Somesh" userId="1acabf4b-f33c-4133-9f27-9eb78ba0ac66" providerId="ADAL" clId="{8A7932B7-C305-40E5-B508-CC22F6115DD4}" dt="2023-07-23T22:48:08.226" v="2553" actId="26606"/>
          <ac:spMkLst>
            <pc:docMk/>
            <pc:sldMk cId="305995836" sldId="259"/>
            <ac:spMk id="17" creationId="{2659FDB4-FCBE-4A89-B46D-43D4FA54464D}"/>
          </ac:spMkLst>
        </pc:spChg>
        <pc:spChg chg="add del">
          <ac:chgData name="Roy, Somesh" userId="1acabf4b-f33c-4133-9f27-9eb78ba0ac66" providerId="ADAL" clId="{8A7932B7-C305-40E5-B508-CC22F6115DD4}" dt="2023-07-23T22:50:38.688" v="2569" actId="26606"/>
          <ac:spMkLst>
            <pc:docMk/>
            <pc:sldMk cId="305995836" sldId="259"/>
            <ac:spMk id="18" creationId="{257363FD-7E77-4145-9483-331A807ADF0E}"/>
          </ac:spMkLst>
        </pc:spChg>
        <pc:spChg chg="add del">
          <ac:chgData name="Roy, Somesh" userId="1acabf4b-f33c-4133-9f27-9eb78ba0ac66" providerId="ADAL" clId="{8A7932B7-C305-40E5-B508-CC22F6115DD4}" dt="2023-07-23T22:50:45.212" v="2571" actId="26606"/>
          <ac:spMkLst>
            <pc:docMk/>
            <pc:sldMk cId="305995836" sldId="259"/>
            <ac:spMk id="20" creationId="{955A2079-FA98-4876-80F0-72364A7D2EA4}"/>
          </ac:spMkLst>
        </pc:spChg>
        <pc:spChg chg="add del">
          <ac:chgData name="Roy, Somesh" userId="1acabf4b-f33c-4133-9f27-9eb78ba0ac66" providerId="ADAL" clId="{8A7932B7-C305-40E5-B508-CC22F6115DD4}" dt="2023-07-23T22:48:21.076" v="2555" actId="26606"/>
          <ac:spMkLst>
            <pc:docMk/>
            <pc:sldMk cId="305995836" sldId="259"/>
            <ac:spMk id="21" creationId="{2E442304-DDBD-4F7B-8017-36BCC863FB40}"/>
          </ac:spMkLst>
        </pc:spChg>
        <pc:spChg chg="add del">
          <ac:chgData name="Roy, Somesh" userId="1acabf4b-f33c-4133-9f27-9eb78ba0ac66" providerId="ADAL" clId="{8A7932B7-C305-40E5-B508-CC22F6115DD4}" dt="2023-07-23T22:48:21.076" v="2555" actId="26606"/>
          <ac:spMkLst>
            <pc:docMk/>
            <pc:sldMk cId="305995836" sldId="259"/>
            <ac:spMk id="22" creationId="{5E107275-3853-46FD-A241-DE4355A42675}"/>
          </ac:spMkLst>
        </pc:spChg>
        <pc:spChg chg="add del">
          <ac:chgData name="Roy, Somesh" userId="1acabf4b-f33c-4133-9f27-9eb78ba0ac66" providerId="ADAL" clId="{8A7932B7-C305-40E5-B508-CC22F6115DD4}" dt="2023-07-23T22:48:48.779" v="2557" actId="26606"/>
          <ac:spMkLst>
            <pc:docMk/>
            <pc:sldMk cId="305995836" sldId="259"/>
            <ac:spMk id="24" creationId="{2E442304-DDBD-4F7B-8017-36BCC863FB40}"/>
          </ac:spMkLst>
        </pc:spChg>
        <pc:spChg chg="add del">
          <ac:chgData name="Roy, Somesh" userId="1acabf4b-f33c-4133-9f27-9eb78ba0ac66" providerId="ADAL" clId="{8A7932B7-C305-40E5-B508-CC22F6115DD4}" dt="2023-07-23T22:48:48.779" v="2557" actId="26606"/>
          <ac:spMkLst>
            <pc:docMk/>
            <pc:sldMk cId="305995836" sldId="259"/>
            <ac:spMk id="25" creationId="{5E107275-3853-46FD-A241-DE4355A42675}"/>
          </ac:spMkLst>
        </pc:spChg>
        <pc:spChg chg="add del">
          <ac:chgData name="Roy, Somesh" userId="1acabf4b-f33c-4133-9f27-9eb78ba0ac66" providerId="ADAL" clId="{8A7932B7-C305-40E5-B508-CC22F6115DD4}" dt="2023-07-23T22:48:51.486" v="2559" actId="26606"/>
          <ac:spMkLst>
            <pc:docMk/>
            <pc:sldMk cId="305995836" sldId="259"/>
            <ac:spMk id="27" creationId="{D9A7F3BF-8763-4074-AD77-92790AF314D1}"/>
          </ac:spMkLst>
        </pc:spChg>
        <pc:spChg chg="add del">
          <ac:chgData name="Roy, Somesh" userId="1acabf4b-f33c-4133-9f27-9eb78ba0ac66" providerId="ADAL" clId="{8A7932B7-C305-40E5-B508-CC22F6115DD4}" dt="2023-07-23T22:49:23.812" v="2561" actId="26606"/>
          <ac:spMkLst>
            <pc:docMk/>
            <pc:sldMk cId="305995836" sldId="259"/>
            <ac:spMk id="33" creationId="{5628E5CB-913B-4378-97CE-18C9F6410C53}"/>
          </ac:spMkLst>
        </pc:spChg>
        <pc:spChg chg="add del">
          <ac:chgData name="Roy, Somesh" userId="1acabf4b-f33c-4133-9f27-9eb78ba0ac66" providerId="ADAL" clId="{8A7932B7-C305-40E5-B508-CC22F6115DD4}" dt="2023-07-23T22:49:44.889" v="2567" actId="26606"/>
          <ac:spMkLst>
            <pc:docMk/>
            <pc:sldMk cId="305995836" sldId="259"/>
            <ac:spMk id="35" creationId="{C05CBC3C-2E5A-4839-8B9B-2E5A6ADF0F58}"/>
          </ac:spMkLst>
        </pc:spChg>
        <pc:spChg chg="add del">
          <ac:chgData name="Roy, Somesh" userId="1acabf4b-f33c-4133-9f27-9eb78ba0ac66" providerId="ADAL" clId="{8A7932B7-C305-40E5-B508-CC22F6115DD4}" dt="2023-07-23T22:49:44.889" v="2567" actId="26606"/>
          <ac:spMkLst>
            <pc:docMk/>
            <pc:sldMk cId="305995836" sldId="259"/>
            <ac:spMk id="36" creationId="{DB5B423A-57CC-4C58-AA26-8E2E862B03A0}"/>
          </ac:spMkLst>
        </pc:spChg>
        <pc:grpChg chg="add del">
          <ac:chgData name="Roy, Somesh" userId="1acabf4b-f33c-4133-9f27-9eb78ba0ac66" providerId="ADAL" clId="{8A7932B7-C305-40E5-B508-CC22F6115DD4}" dt="2023-07-23T22:48:51.486" v="2559" actId="26606"/>
          <ac:grpSpMkLst>
            <pc:docMk/>
            <pc:sldMk cId="305995836" sldId="259"/>
            <ac:grpSpMk id="28" creationId="{7A9648D6-B41B-42D0-A817-AE2607B0B5B8}"/>
          </ac:grpSpMkLst>
        </pc:grpChg>
        <pc:graphicFrameChg chg="add mod modGraphic">
          <ac:chgData name="Roy, Somesh" userId="1acabf4b-f33c-4133-9f27-9eb78ba0ac66" providerId="ADAL" clId="{8A7932B7-C305-40E5-B508-CC22F6115DD4}" dt="2023-07-24T04:56:01.388" v="3166" actId="20577"/>
          <ac:graphicFrameMkLst>
            <pc:docMk/>
            <pc:sldMk cId="305995836" sldId="259"/>
            <ac:graphicFrameMk id="6" creationId="{95291B88-24F9-F1E1-6571-23E02ADB98D6}"/>
          </ac:graphicFrameMkLst>
        </pc:graphicFrameChg>
        <pc:picChg chg="add del">
          <ac:chgData name="Roy, Somesh" userId="1acabf4b-f33c-4133-9f27-9eb78ba0ac66" providerId="ADAL" clId="{8A7932B7-C305-40E5-B508-CC22F6115DD4}" dt="2023-07-23T22:50:38.688" v="2569" actId="26606"/>
          <ac:picMkLst>
            <pc:docMk/>
            <pc:sldMk cId="305995836" sldId="259"/>
            <ac:picMk id="14" creationId="{4F5D9D0D-77BC-07EA-C898-E4B7AEC77C24}"/>
          </ac:picMkLst>
        </pc:picChg>
        <pc:cxnChg chg="add del">
          <ac:chgData name="Roy, Somesh" userId="1acabf4b-f33c-4133-9f27-9eb78ba0ac66" providerId="ADAL" clId="{8A7932B7-C305-40E5-B508-CC22F6115DD4}" dt="2023-07-23T22:48:08.226" v="2553" actId="26606"/>
          <ac:cxnSpMkLst>
            <pc:docMk/>
            <pc:sldMk cId="305995836" sldId="259"/>
            <ac:cxnSpMk id="19" creationId="{C8F51B3F-8331-4E4A-AE96-D47B1006EEAD}"/>
          </ac:cxnSpMkLst>
        </pc:cxnChg>
        <pc:cxnChg chg="add del">
          <ac:chgData name="Roy, Somesh" userId="1acabf4b-f33c-4133-9f27-9eb78ba0ac66" providerId="ADAL" clId="{8A7932B7-C305-40E5-B508-CC22F6115DD4}" dt="2023-07-23T22:48:51.486" v="2559" actId="26606"/>
          <ac:cxnSpMkLst>
            <pc:docMk/>
            <pc:sldMk cId="305995836" sldId="259"/>
            <ac:cxnSpMk id="31" creationId="{C49DA8F6-BCC1-4447-B54C-57856834B94B}"/>
          </ac:cxnSpMkLst>
        </pc:cxnChg>
      </pc:sldChg>
      <pc:sldChg chg="modSp new mod">
        <pc:chgData name="Roy, Somesh" userId="1acabf4b-f33c-4133-9f27-9eb78ba0ac66" providerId="ADAL" clId="{8A7932B7-C305-40E5-B508-CC22F6115DD4}" dt="2023-07-24T06:55:28.650" v="7463" actId="6549"/>
        <pc:sldMkLst>
          <pc:docMk/>
          <pc:sldMk cId="367211742" sldId="260"/>
        </pc:sldMkLst>
        <pc:spChg chg="mod">
          <ac:chgData name="Roy, Somesh" userId="1acabf4b-f33c-4133-9f27-9eb78ba0ac66" providerId="ADAL" clId="{8A7932B7-C305-40E5-B508-CC22F6115DD4}" dt="2023-07-24T06:55:28.650" v="7463" actId="6549"/>
          <ac:spMkLst>
            <pc:docMk/>
            <pc:sldMk cId="367211742" sldId="260"/>
            <ac:spMk id="2" creationId="{4DE57F82-9A69-0BCB-532D-A82711A9CA1D}"/>
          </ac:spMkLst>
        </pc:sp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2608774520" sldId="260"/>
        </pc:sldMkLst>
      </pc:sldChg>
      <pc:sldChg chg="addSp modSp new mod setBg modAnim">
        <pc:chgData name="Roy, Somesh" userId="1acabf4b-f33c-4133-9f27-9eb78ba0ac66" providerId="ADAL" clId="{8A7932B7-C305-40E5-B508-CC22F6115DD4}" dt="2023-07-24T04:58:28.712" v="3304"/>
        <pc:sldMkLst>
          <pc:docMk/>
          <pc:sldMk cId="1666705114" sldId="261"/>
        </pc:sldMkLst>
        <pc:spChg chg="mod">
          <ac:chgData name="Roy, Somesh" userId="1acabf4b-f33c-4133-9f27-9eb78ba0ac66" providerId="ADAL" clId="{8A7932B7-C305-40E5-B508-CC22F6115DD4}" dt="2023-07-24T04:57:45.976" v="3292" actId="20577"/>
          <ac:spMkLst>
            <pc:docMk/>
            <pc:sldMk cId="1666705114" sldId="261"/>
            <ac:spMk id="2" creationId="{05606DA1-28BE-F7DA-A3F3-1058BC341F67}"/>
          </ac:spMkLst>
        </pc:spChg>
        <pc:spChg chg="mod">
          <ac:chgData name="Roy, Somesh" userId="1acabf4b-f33c-4133-9f27-9eb78ba0ac66" providerId="ADAL" clId="{8A7932B7-C305-40E5-B508-CC22F6115DD4}" dt="2023-07-24T04:57:54.120" v="3294" actId="14100"/>
          <ac:spMkLst>
            <pc:docMk/>
            <pc:sldMk cId="1666705114" sldId="261"/>
            <ac:spMk id="3" creationId="{E07B8AD8-131D-208E-54BC-6EDCEF1F806C}"/>
          </ac:spMkLst>
        </pc:spChg>
        <pc:spChg chg="add mod">
          <ac:chgData name="Roy, Somesh" userId="1acabf4b-f33c-4133-9f27-9eb78ba0ac66" providerId="ADAL" clId="{8A7932B7-C305-40E5-B508-CC22F6115DD4}" dt="2023-07-24T04:57:24.005" v="3277" actId="1076"/>
          <ac:spMkLst>
            <pc:docMk/>
            <pc:sldMk cId="1666705114" sldId="261"/>
            <ac:spMk id="4" creationId="{A9CFF4DE-7410-F590-6591-82BD58B9D2FC}"/>
          </ac:spMkLst>
        </pc:spChg>
        <pc:spChg chg="add mod">
          <ac:chgData name="Roy, Somesh" userId="1acabf4b-f33c-4133-9f27-9eb78ba0ac66" providerId="ADAL" clId="{8A7932B7-C305-40E5-B508-CC22F6115DD4}" dt="2023-07-24T04:58:14.138" v="3302" actId="1076"/>
          <ac:spMkLst>
            <pc:docMk/>
            <pc:sldMk cId="1666705114" sldId="261"/>
            <ac:spMk id="6" creationId="{179969BD-0759-5FEA-E580-E47AC567405D}"/>
          </ac:spMkLst>
        </pc:spChg>
        <pc:spChg chg="add">
          <ac:chgData name="Roy, Somesh" userId="1acabf4b-f33c-4133-9f27-9eb78ba0ac66" providerId="ADAL" clId="{8A7932B7-C305-40E5-B508-CC22F6115DD4}" dt="2023-07-23T06:18:51.120" v="926" actId="26606"/>
          <ac:spMkLst>
            <pc:docMk/>
            <pc:sldMk cId="1666705114" sldId="261"/>
            <ac:spMk id="9" creationId="{F13C74B1-5B17-4795-BED0-7140497B445A}"/>
          </ac:spMkLst>
        </pc:spChg>
        <pc:spChg chg="add">
          <ac:chgData name="Roy, Somesh" userId="1acabf4b-f33c-4133-9f27-9eb78ba0ac66" providerId="ADAL" clId="{8A7932B7-C305-40E5-B508-CC22F6115DD4}" dt="2023-07-23T06:18:51.120" v="926" actId="26606"/>
          <ac:spMkLst>
            <pc:docMk/>
            <pc:sldMk cId="1666705114" sldId="261"/>
            <ac:spMk id="11" creationId="{D4974D33-8DC5-464E-8C6D-BE58F0669C17}"/>
          </ac:spMkLst>
        </pc:spChg>
        <pc:picChg chg="add">
          <ac:chgData name="Roy, Somesh" userId="1acabf4b-f33c-4133-9f27-9eb78ba0ac66" providerId="ADAL" clId="{8A7932B7-C305-40E5-B508-CC22F6115DD4}" dt="2023-07-23T06:18:51.120" v="926" actId="26606"/>
          <ac:picMkLst>
            <pc:docMk/>
            <pc:sldMk cId="1666705114" sldId="261"/>
            <ac:picMk id="5" creationId="{EBBA21BF-94A5-E2A9-A8D2-030BDCE1B315}"/>
          </ac:picMkLst>
        </pc:pic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3568497926" sldId="261"/>
        </pc:sldMkLst>
      </pc:sldChg>
      <pc:sldChg chg="addSp delSp modSp new del mod setBg modClrScheme addAnim delAnim chgLayout">
        <pc:chgData name="Roy, Somesh" userId="1acabf4b-f33c-4133-9f27-9eb78ba0ac66" providerId="ADAL" clId="{8A7932B7-C305-40E5-B508-CC22F6115DD4}" dt="2023-07-23T23:41:27.396" v="2631" actId="47"/>
        <pc:sldMkLst>
          <pc:docMk/>
          <pc:sldMk cId="622839799" sldId="262"/>
        </pc:sldMkLst>
        <pc:spChg chg="mod ord">
          <ac:chgData name="Roy, Somesh" userId="1acabf4b-f33c-4133-9f27-9eb78ba0ac66" providerId="ADAL" clId="{8A7932B7-C305-40E5-B508-CC22F6115DD4}" dt="2023-07-23T06:13:34.942" v="604" actId="26606"/>
          <ac:spMkLst>
            <pc:docMk/>
            <pc:sldMk cId="622839799" sldId="262"/>
            <ac:spMk id="2" creationId="{3E5EF030-22EE-D200-A739-E0BB84D2B0CD}"/>
          </ac:spMkLst>
        </pc:spChg>
        <pc:spChg chg="del mod ord">
          <ac:chgData name="Roy, Somesh" userId="1acabf4b-f33c-4133-9f27-9eb78ba0ac66" providerId="ADAL" clId="{8A7932B7-C305-40E5-B508-CC22F6115DD4}" dt="2023-07-23T06:11:50.683" v="558" actId="700"/>
          <ac:spMkLst>
            <pc:docMk/>
            <pc:sldMk cId="622839799" sldId="262"/>
            <ac:spMk id="3" creationId="{CF042134-58DE-75BE-E90F-ABEEF3431313}"/>
          </ac:spMkLst>
        </pc:spChg>
        <pc:spChg chg="add del mod ord">
          <ac:chgData name="Roy, Somesh" userId="1acabf4b-f33c-4133-9f27-9eb78ba0ac66" providerId="ADAL" clId="{8A7932B7-C305-40E5-B508-CC22F6115DD4}" dt="2023-07-23T06:12:21.072" v="592" actId="700"/>
          <ac:spMkLst>
            <pc:docMk/>
            <pc:sldMk cId="622839799" sldId="262"/>
            <ac:spMk id="4" creationId="{964654C8-ABA8-B554-E4DB-D8257E21FC7C}"/>
          </ac:spMkLst>
        </pc:spChg>
        <pc:spChg chg="add mod ord">
          <ac:chgData name="Roy, Somesh" userId="1acabf4b-f33c-4133-9f27-9eb78ba0ac66" providerId="ADAL" clId="{8A7932B7-C305-40E5-B508-CC22F6115DD4}" dt="2023-07-23T06:13:34.942" v="604" actId="26606"/>
          <ac:spMkLst>
            <pc:docMk/>
            <pc:sldMk cId="622839799" sldId="262"/>
            <ac:spMk id="5" creationId="{2774BA42-AC06-9880-0BD1-0FAC29276180}"/>
          </ac:spMkLst>
        </pc:spChg>
        <pc:spChg chg="add del">
          <ac:chgData name="Roy, Somesh" userId="1acabf4b-f33c-4133-9f27-9eb78ba0ac66" providerId="ADAL" clId="{8A7932B7-C305-40E5-B508-CC22F6115DD4}" dt="2023-07-23T06:13:34.934" v="603" actId="26606"/>
          <ac:spMkLst>
            <pc:docMk/>
            <pc:sldMk cId="622839799" sldId="262"/>
            <ac:spMk id="10" creationId="{BAD76F3E-3A97-486B-B402-44400A8B9173}"/>
          </ac:spMkLst>
        </pc:spChg>
        <pc:spChg chg="add del">
          <ac:chgData name="Roy, Somesh" userId="1acabf4b-f33c-4133-9f27-9eb78ba0ac66" providerId="ADAL" clId="{8A7932B7-C305-40E5-B508-CC22F6115DD4}" dt="2023-07-23T06:13:34.934" v="603" actId="26606"/>
          <ac:spMkLst>
            <pc:docMk/>
            <pc:sldMk cId="622839799" sldId="262"/>
            <ac:spMk id="12" creationId="{391F6B52-91F4-4AEB-B6DB-29FEBCF28C8B}"/>
          </ac:spMkLst>
        </pc:spChg>
        <pc:spChg chg="add del">
          <ac:chgData name="Roy, Somesh" userId="1acabf4b-f33c-4133-9f27-9eb78ba0ac66" providerId="ADAL" clId="{8A7932B7-C305-40E5-B508-CC22F6115DD4}" dt="2023-07-23T06:13:34.934" v="603" actId="26606"/>
          <ac:spMkLst>
            <pc:docMk/>
            <pc:sldMk cId="622839799" sldId="262"/>
            <ac:spMk id="14" creationId="{2CD6F061-7C53-44F4-9794-953DB70A451B}"/>
          </ac:spMkLst>
        </pc:spChg>
        <pc:spChg chg="add">
          <ac:chgData name="Roy, Somesh" userId="1acabf4b-f33c-4133-9f27-9eb78ba0ac66" providerId="ADAL" clId="{8A7932B7-C305-40E5-B508-CC22F6115DD4}" dt="2023-07-23T06:13:34.942" v="604" actId="26606"/>
          <ac:spMkLst>
            <pc:docMk/>
            <pc:sldMk cId="622839799" sldId="262"/>
            <ac:spMk id="16" creationId="{943CAA20-3569-4189-9E48-239A229A86CA}"/>
          </ac:spMkLst>
        </pc:spChg>
        <pc:spChg chg="add">
          <ac:chgData name="Roy, Somesh" userId="1acabf4b-f33c-4133-9f27-9eb78ba0ac66" providerId="ADAL" clId="{8A7932B7-C305-40E5-B508-CC22F6115DD4}" dt="2023-07-23T06:13:34.942" v="604" actId="26606"/>
          <ac:spMkLst>
            <pc:docMk/>
            <pc:sldMk cId="622839799" sldId="262"/>
            <ac:spMk id="17" creationId="{DA542B6D-E775-4832-91DC-2D20F857813A}"/>
          </ac:spMkLst>
        </pc:sp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1229150662" sldId="262"/>
        </pc:sldMkLst>
      </pc:sldChg>
      <pc:sldChg chg="addSp delSp modSp add mod setBg">
        <pc:chgData name="Roy, Somesh" userId="1acabf4b-f33c-4133-9f27-9eb78ba0ac66" providerId="ADAL" clId="{8A7932B7-C305-40E5-B508-CC22F6115DD4}" dt="2023-07-24T05:18:02.070" v="3620" actId="20577"/>
        <pc:sldMkLst>
          <pc:docMk/>
          <pc:sldMk cId="94667389" sldId="263"/>
        </pc:sldMkLst>
        <pc:spChg chg="mod">
          <ac:chgData name="Roy, Somesh" userId="1acabf4b-f33c-4133-9f27-9eb78ba0ac66" providerId="ADAL" clId="{8A7932B7-C305-40E5-B508-CC22F6115DD4}" dt="2023-07-24T05:17:28.915" v="3543" actId="26606"/>
          <ac:spMkLst>
            <pc:docMk/>
            <pc:sldMk cId="94667389" sldId="263"/>
            <ac:spMk id="2" creationId="{05606DA1-28BE-F7DA-A3F3-1058BC341F67}"/>
          </ac:spMkLst>
        </pc:spChg>
        <pc:spChg chg="mod">
          <ac:chgData name="Roy, Somesh" userId="1acabf4b-f33c-4133-9f27-9eb78ba0ac66" providerId="ADAL" clId="{8A7932B7-C305-40E5-B508-CC22F6115DD4}" dt="2023-07-24T05:18:02.070" v="3620" actId="20577"/>
          <ac:spMkLst>
            <pc:docMk/>
            <pc:sldMk cId="94667389" sldId="263"/>
            <ac:spMk id="3" creationId="{E07B8AD8-131D-208E-54BC-6EDCEF1F806C}"/>
          </ac:spMkLst>
        </pc:spChg>
        <pc:spChg chg="add del">
          <ac:chgData name="Roy, Somesh" userId="1acabf4b-f33c-4133-9f27-9eb78ba0ac66" providerId="ADAL" clId="{8A7932B7-C305-40E5-B508-CC22F6115DD4}" dt="2023-07-23T06:19:00.673" v="928" actId="26606"/>
          <ac:spMkLst>
            <pc:docMk/>
            <pc:sldMk cId="94667389" sldId="263"/>
            <ac:spMk id="9" creationId="{8108D317-7CBD-4897-BD1F-959436D2A3BE}"/>
          </ac:spMkLst>
        </pc:spChg>
        <pc:spChg chg="add del">
          <ac:chgData name="Roy, Somesh" userId="1acabf4b-f33c-4133-9f27-9eb78ba0ac66" providerId="ADAL" clId="{8A7932B7-C305-40E5-B508-CC22F6115DD4}" dt="2023-07-23T06:19:00.673" v="928" actId="26606"/>
          <ac:spMkLst>
            <pc:docMk/>
            <pc:sldMk cId="94667389" sldId="263"/>
            <ac:spMk id="11" creationId="{D6297641-8B9F-4767-9606-8A11313227BF}"/>
          </ac:spMkLst>
        </pc:spChg>
        <pc:spChg chg="add del">
          <ac:chgData name="Roy, Somesh" userId="1acabf4b-f33c-4133-9f27-9eb78ba0ac66" providerId="ADAL" clId="{8A7932B7-C305-40E5-B508-CC22F6115DD4}" dt="2023-07-23T06:19:00.673" v="928" actId="26606"/>
          <ac:spMkLst>
            <pc:docMk/>
            <pc:sldMk cId="94667389" sldId="263"/>
            <ac:spMk id="13" creationId="{D8F3CA65-EA00-46B4-9616-39E6853F7BED}"/>
          </ac:spMkLst>
        </pc:spChg>
        <pc:spChg chg="add del">
          <ac:chgData name="Roy, Somesh" userId="1acabf4b-f33c-4133-9f27-9eb78ba0ac66" providerId="ADAL" clId="{8A7932B7-C305-40E5-B508-CC22F6115DD4}" dt="2023-07-23T06:19:10.653" v="932" actId="26606"/>
          <ac:spMkLst>
            <pc:docMk/>
            <pc:sldMk cId="94667389" sldId="263"/>
            <ac:spMk id="18" creationId="{8108D317-7CBD-4897-BD1F-959436D2A3BE}"/>
          </ac:spMkLst>
        </pc:spChg>
        <pc:spChg chg="add del">
          <ac:chgData name="Roy, Somesh" userId="1acabf4b-f33c-4133-9f27-9eb78ba0ac66" providerId="ADAL" clId="{8A7932B7-C305-40E5-B508-CC22F6115DD4}" dt="2023-07-23T06:19:10.653" v="932" actId="26606"/>
          <ac:spMkLst>
            <pc:docMk/>
            <pc:sldMk cId="94667389" sldId="263"/>
            <ac:spMk id="20" creationId="{D6297641-8B9F-4767-9606-8A11313227BF}"/>
          </ac:spMkLst>
        </pc:spChg>
        <pc:spChg chg="add del">
          <ac:chgData name="Roy, Somesh" userId="1acabf4b-f33c-4133-9f27-9eb78ba0ac66" providerId="ADAL" clId="{8A7932B7-C305-40E5-B508-CC22F6115DD4}" dt="2023-07-23T06:19:10.653" v="932" actId="26606"/>
          <ac:spMkLst>
            <pc:docMk/>
            <pc:sldMk cId="94667389" sldId="263"/>
            <ac:spMk id="21" creationId="{D8F3CA65-EA00-46B4-9616-39E6853F7BED}"/>
          </ac:spMkLst>
        </pc:spChg>
        <pc:spChg chg="add del">
          <ac:chgData name="Roy, Somesh" userId="1acabf4b-f33c-4133-9f27-9eb78ba0ac66" providerId="ADAL" clId="{8A7932B7-C305-40E5-B508-CC22F6115DD4}" dt="2023-07-24T05:17:28.915" v="3543" actId="26606"/>
          <ac:spMkLst>
            <pc:docMk/>
            <pc:sldMk cId="94667389" sldId="263"/>
            <ac:spMk id="29" creationId="{2B97F24A-32CE-4C1C-A50D-3016B394DCFB}"/>
          </ac:spMkLst>
        </pc:spChg>
        <pc:spChg chg="add del">
          <ac:chgData name="Roy, Somesh" userId="1acabf4b-f33c-4133-9f27-9eb78ba0ac66" providerId="ADAL" clId="{8A7932B7-C305-40E5-B508-CC22F6115DD4}" dt="2023-07-24T05:17:28.915" v="3543" actId="26606"/>
          <ac:spMkLst>
            <pc:docMk/>
            <pc:sldMk cId="94667389" sldId="263"/>
            <ac:spMk id="31" creationId="{CD8B4F24-440B-49E9-B85D-733523DC064B}"/>
          </ac:spMkLst>
        </pc:spChg>
        <pc:spChg chg="add del">
          <ac:chgData name="Roy, Somesh" userId="1acabf4b-f33c-4133-9f27-9eb78ba0ac66" providerId="ADAL" clId="{8A7932B7-C305-40E5-B508-CC22F6115DD4}" dt="2023-07-24T05:17:25.887" v="3540" actId="26606"/>
          <ac:spMkLst>
            <pc:docMk/>
            <pc:sldMk cId="94667389" sldId="263"/>
            <ac:spMk id="41" creationId="{F9EC3F91-A75C-4F74-867E-E4C28C13546B}"/>
          </ac:spMkLst>
        </pc:spChg>
        <pc:spChg chg="add del">
          <ac:chgData name="Roy, Somesh" userId="1acabf4b-f33c-4133-9f27-9eb78ba0ac66" providerId="ADAL" clId="{8A7932B7-C305-40E5-B508-CC22F6115DD4}" dt="2023-07-24T05:17:25.887" v="3540" actId="26606"/>
          <ac:spMkLst>
            <pc:docMk/>
            <pc:sldMk cId="94667389" sldId="263"/>
            <ac:spMk id="45" creationId="{8181FC64-B306-4821-98E2-780662EFC486}"/>
          </ac:spMkLst>
        </pc:spChg>
        <pc:spChg chg="add del">
          <ac:chgData name="Roy, Somesh" userId="1acabf4b-f33c-4133-9f27-9eb78ba0ac66" providerId="ADAL" clId="{8A7932B7-C305-40E5-B508-CC22F6115DD4}" dt="2023-07-24T05:17:25.887" v="3540" actId="26606"/>
          <ac:spMkLst>
            <pc:docMk/>
            <pc:sldMk cId="94667389" sldId="263"/>
            <ac:spMk id="47" creationId="{5871FC61-DD4E-47D4-81FD-8A7E7D12B371}"/>
          </ac:spMkLst>
        </pc:spChg>
        <pc:spChg chg="add del">
          <ac:chgData name="Roy, Somesh" userId="1acabf4b-f33c-4133-9f27-9eb78ba0ac66" providerId="ADAL" clId="{8A7932B7-C305-40E5-B508-CC22F6115DD4}" dt="2023-07-24T05:17:25.887" v="3540" actId="26606"/>
          <ac:spMkLst>
            <pc:docMk/>
            <pc:sldMk cId="94667389" sldId="263"/>
            <ac:spMk id="48" creationId="{829A1E2C-5AC8-40FC-99E9-832069D39792}"/>
          </ac:spMkLst>
        </pc:spChg>
        <pc:spChg chg="add del">
          <ac:chgData name="Roy, Somesh" userId="1acabf4b-f33c-4133-9f27-9eb78ba0ac66" providerId="ADAL" clId="{8A7932B7-C305-40E5-B508-CC22F6115DD4}" dt="2023-07-24T05:17:28.905" v="3542" actId="26606"/>
          <ac:spMkLst>
            <pc:docMk/>
            <pc:sldMk cId="94667389" sldId="263"/>
            <ac:spMk id="50" creationId="{8FC9BE17-9A7B-462D-AE50-3D8777387304}"/>
          </ac:spMkLst>
        </pc:spChg>
        <pc:spChg chg="add del">
          <ac:chgData name="Roy, Somesh" userId="1acabf4b-f33c-4133-9f27-9eb78ba0ac66" providerId="ADAL" clId="{8A7932B7-C305-40E5-B508-CC22F6115DD4}" dt="2023-07-24T05:17:28.905" v="3542" actId="26606"/>
          <ac:spMkLst>
            <pc:docMk/>
            <pc:sldMk cId="94667389" sldId="263"/>
            <ac:spMk id="52" creationId="{3EBE8569-6AEC-4B8C-8D53-2DE337CDBA65}"/>
          </ac:spMkLst>
        </pc:spChg>
        <pc:spChg chg="add del">
          <ac:chgData name="Roy, Somesh" userId="1acabf4b-f33c-4133-9f27-9eb78ba0ac66" providerId="ADAL" clId="{8A7932B7-C305-40E5-B508-CC22F6115DD4}" dt="2023-07-24T05:17:28.905" v="3542" actId="26606"/>
          <ac:spMkLst>
            <pc:docMk/>
            <pc:sldMk cId="94667389" sldId="263"/>
            <ac:spMk id="53" creationId="{55D4142C-5077-457F-A6AD-3FECFDB39685}"/>
          </ac:spMkLst>
        </pc:spChg>
        <pc:spChg chg="add del">
          <ac:chgData name="Roy, Somesh" userId="1acabf4b-f33c-4133-9f27-9eb78ba0ac66" providerId="ADAL" clId="{8A7932B7-C305-40E5-B508-CC22F6115DD4}" dt="2023-07-24T05:17:28.905" v="3542" actId="26606"/>
          <ac:spMkLst>
            <pc:docMk/>
            <pc:sldMk cId="94667389" sldId="263"/>
            <ac:spMk id="54" creationId="{7A5F0580-5EE9-419F-96EE-B6529EF6E7D0}"/>
          </ac:spMkLst>
        </pc:spChg>
        <pc:spChg chg="add">
          <ac:chgData name="Roy, Somesh" userId="1acabf4b-f33c-4133-9f27-9eb78ba0ac66" providerId="ADAL" clId="{8A7932B7-C305-40E5-B508-CC22F6115DD4}" dt="2023-07-24T05:17:28.915" v="3543" actId="26606"/>
          <ac:spMkLst>
            <pc:docMk/>
            <pc:sldMk cId="94667389" sldId="263"/>
            <ac:spMk id="56" creationId="{23E547B5-89CF-4EC0-96DE-25771AED0799}"/>
          </ac:spMkLst>
        </pc:spChg>
        <pc:spChg chg="add">
          <ac:chgData name="Roy, Somesh" userId="1acabf4b-f33c-4133-9f27-9eb78ba0ac66" providerId="ADAL" clId="{8A7932B7-C305-40E5-B508-CC22F6115DD4}" dt="2023-07-24T05:17:28.915" v="3543" actId="26606"/>
          <ac:spMkLst>
            <pc:docMk/>
            <pc:sldMk cId="94667389" sldId="263"/>
            <ac:spMk id="57" creationId="{3F0B8CEB-8279-4E5E-A0CE-1FC9F71736F2}"/>
          </ac:spMkLst>
        </pc:spChg>
        <pc:picChg chg="add del">
          <ac:chgData name="Roy, Somesh" userId="1acabf4b-f33c-4133-9f27-9eb78ba0ac66" providerId="ADAL" clId="{8A7932B7-C305-40E5-B508-CC22F6115DD4}" dt="2023-07-23T06:19:00.673" v="928" actId="26606"/>
          <ac:picMkLst>
            <pc:docMk/>
            <pc:sldMk cId="94667389" sldId="263"/>
            <ac:picMk id="5" creationId="{B8C998E7-E1CE-FE0F-99F3-9D9E5C611BFD}"/>
          </ac:picMkLst>
        </pc:picChg>
        <pc:picChg chg="add del">
          <ac:chgData name="Roy, Somesh" userId="1acabf4b-f33c-4133-9f27-9eb78ba0ac66" providerId="ADAL" clId="{8A7932B7-C305-40E5-B508-CC22F6115DD4}" dt="2023-07-23T06:19:07.588" v="930" actId="26606"/>
          <ac:picMkLst>
            <pc:docMk/>
            <pc:sldMk cId="94667389" sldId="263"/>
            <ac:picMk id="16" creationId="{59D9F67E-F34C-A8DC-E3F4-8EBDEF4DE3E4}"/>
          </ac:picMkLst>
        </pc:picChg>
        <pc:picChg chg="add del">
          <ac:chgData name="Roy, Somesh" userId="1acabf4b-f33c-4133-9f27-9eb78ba0ac66" providerId="ADAL" clId="{8A7932B7-C305-40E5-B508-CC22F6115DD4}" dt="2023-07-23T06:19:10.653" v="932" actId="26606"/>
          <ac:picMkLst>
            <pc:docMk/>
            <pc:sldMk cId="94667389" sldId="263"/>
            <ac:picMk id="19" creationId="{B8C998E7-E1CE-FE0F-99F3-9D9E5C611BFD}"/>
          </ac:picMkLst>
        </pc:picChg>
        <pc:picChg chg="add del mod">
          <ac:chgData name="Roy, Somesh" userId="1acabf4b-f33c-4133-9f27-9eb78ba0ac66" providerId="ADAL" clId="{8A7932B7-C305-40E5-B508-CC22F6115DD4}" dt="2023-07-24T05:15:44.931" v="3413" actId="478"/>
          <ac:picMkLst>
            <pc:docMk/>
            <pc:sldMk cId="94667389" sldId="263"/>
            <ac:picMk id="24" creationId="{59D9F67E-F34C-A8DC-E3F4-8EBDEF4DE3E4}"/>
          </ac:picMkLst>
        </pc:picChg>
        <pc:picChg chg="add del">
          <ac:chgData name="Roy, Somesh" userId="1acabf4b-f33c-4133-9f27-9eb78ba0ac66" providerId="ADAL" clId="{8A7932B7-C305-40E5-B508-CC22F6115DD4}" dt="2023-07-24T05:17:16.131" v="3534" actId="26606"/>
          <ac:picMkLst>
            <pc:docMk/>
            <pc:sldMk cId="94667389" sldId="263"/>
            <ac:picMk id="33" creationId="{20CE3725-369A-6470-5673-89EC3B7F2AC3}"/>
          </ac:picMkLst>
        </pc:picChg>
        <pc:picChg chg="add del">
          <ac:chgData name="Roy, Somesh" userId="1acabf4b-f33c-4133-9f27-9eb78ba0ac66" providerId="ADAL" clId="{8A7932B7-C305-40E5-B508-CC22F6115DD4}" dt="2023-07-24T05:17:20.156" v="3536" actId="26606"/>
          <ac:picMkLst>
            <pc:docMk/>
            <pc:sldMk cId="94667389" sldId="263"/>
            <ac:picMk id="40" creationId="{823EDECC-9BED-5702-1180-62C934984CF0}"/>
          </ac:picMkLst>
        </pc:picChg>
        <pc:picChg chg="add del">
          <ac:chgData name="Roy, Somesh" userId="1acabf4b-f33c-4133-9f27-9eb78ba0ac66" providerId="ADAL" clId="{8A7932B7-C305-40E5-B508-CC22F6115DD4}" dt="2023-07-24T05:17:24.179" v="3538" actId="26606"/>
          <ac:picMkLst>
            <pc:docMk/>
            <pc:sldMk cId="94667389" sldId="263"/>
            <ac:picMk id="42" creationId="{6A6C259A-F319-F32A-E134-0AB75C43282C}"/>
          </ac:picMkLst>
        </pc:picChg>
        <pc:picChg chg="add del">
          <ac:chgData name="Roy, Somesh" userId="1acabf4b-f33c-4133-9f27-9eb78ba0ac66" providerId="ADAL" clId="{8A7932B7-C305-40E5-B508-CC22F6115DD4}" dt="2023-07-24T05:17:25.887" v="3540" actId="26606"/>
          <ac:picMkLst>
            <pc:docMk/>
            <pc:sldMk cId="94667389" sldId="263"/>
            <ac:picMk id="46" creationId="{E0388444-0C1F-F6DC-5B8C-CFAFCAAE61B3}"/>
          </ac:picMkLst>
        </pc:picChg>
        <pc:picChg chg="add del">
          <ac:chgData name="Roy, Somesh" userId="1acabf4b-f33c-4133-9f27-9eb78ba0ac66" providerId="ADAL" clId="{8A7932B7-C305-40E5-B508-CC22F6115DD4}" dt="2023-07-24T05:17:28.905" v="3542" actId="26606"/>
          <ac:picMkLst>
            <pc:docMk/>
            <pc:sldMk cId="94667389" sldId="263"/>
            <ac:picMk id="51" creationId="{11DCDA76-9512-1E69-EDCD-3FE66FC56C26}"/>
          </ac:picMkLst>
        </pc:picChg>
        <pc:picChg chg="add">
          <ac:chgData name="Roy, Somesh" userId="1acabf4b-f33c-4133-9f27-9eb78ba0ac66" providerId="ADAL" clId="{8A7932B7-C305-40E5-B508-CC22F6115DD4}" dt="2023-07-24T05:17:28.915" v="3543" actId="26606"/>
          <ac:picMkLst>
            <pc:docMk/>
            <pc:sldMk cId="94667389" sldId="263"/>
            <ac:picMk id="58" creationId="{B771E737-829A-0102-8612-85804D35CE7B}"/>
          </ac:picMkLst>
        </pc:picChg>
        <pc:cxnChg chg="add del">
          <ac:chgData name="Roy, Somesh" userId="1acabf4b-f33c-4133-9f27-9eb78ba0ac66" providerId="ADAL" clId="{8A7932B7-C305-40E5-B508-CC22F6115DD4}" dt="2023-07-23T06:19:07.588" v="930" actId="26606"/>
          <ac:cxnSpMkLst>
            <pc:docMk/>
            <pc:sldMk cId="94667389" sldId="263"/>
            <ac:cxnSpMk id="15" creationId="{1503BFE4-729B-D9D0-C17B-501E6AF1127A}"/>
          </ac:cxnSpMkLst>
        </pc:cxnChg>
        <pc:cxnChg chg="add del">
          <ac:chgData name="Roy, Somesh" userId="1acabf4b-f33c-4133-9f27-9eb78ba0ac66" providerId="ADAL" clId="{8A7932B7-C305-40E5-B508-CC22F6115DD4}" dt="2023-07-23T06:21:29.932" v="1083" actId="26606"/>
          <ac:cxnSpMkLst>
            <pc:docMk/>
            <pc:sldMk cId="94667389" sldId="263"/>
            <ac:cxnSpMk id="23" creationId="{1503BFE4-729B-D9D0-C17B-501E6AF1127A}"/>
          </ac:cxnSpMkLst>
        </pc:cxnChg>
        <pc:cxnChg chg="add del">
          <ac:chgData name="Roy, Somesh" userId="1acabf4b-f33c-4133-9f27-9eb78ba0ac66" providerId="ADAL" clId="{8A7932B7-C305-40E5-B508-CC22F6115DD4}" dt="2023-07-24T05:17:16.131" v="3534" actId="26606"/>
          <ac:cxnSpMkLst>
            <pc:docMk/>
            <pc:sldMk cId="94667389" sldId="263"/>
            <ac:cxnSpMk id="37" creationId="{249EDD1B-F94D-B4E6-ACAA-566B9A26FDE3}"/>
          </ac:cxnSpMkLst>
        </pc:cxnChg>
        <pc:cxnChg chg="add del">
          <ac:chgData name="Roy, Somesh" userId="1acabf4b-f33c-4133-9f27-9eb78ba0ac66" providerId="ADAL" clId="{8A7932B7-C305-40E5-B508-CC22F6115DD4}" dt="2023-07-24T05:17:20.156" v="3536" actId="26606"/>
          <ac:cxnSpMkLst>
            <pc:docMk/>
            <pc:sldMk cId="94667389" sldId="263"/>
            <ac:cxnSpMk id="39" creationId="{37C77032-C865-6057-7D7A-E2743CFA20F9}"/>
          </ac:cxnSpMkLst>
        </pc:cxnChg>
        <pc:cxnChg chg="add del">
          <ac:chgData name="Roy, Somesh" userId="1acabf4b-f33c-4133-9f27-9eb78ba0ac66" providerId="ADAL" clId="{8A7932B7-C305-40E5-B508-CC22F6115DD4}" dt="2023-07-24T05:17:24.179" v="3538" actId="26606"/>
          <ac:cxnSpMkLst>
            <pc:docMk/>
            <pc:sldMk cId="94667389" sldId="263"/>
            <ac:cxnSpMk id="43" creationId="{249EDD1B-F94D-B4E6-ACAA-566B9A26FDE3}"/>
          </ac:cxnSpMkLst>
        </pc:cxn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4257350961" sldId="263"/>
        </pc:sldMkLst>
      </pc:sldChg>
      <pc:sldChg chg="addSp delSp modSp new mod setBg modAnim modNotesTx">
        <pc:chgData name="Roy, Somesh" userId="1acabf4b-f33c-4133-9f27-9eb78ba0ac66" providerId="ADAL" clId="{8A7932B7-C305-40E5-B508-CC22F6115DD4}" dt="2023-07-24T05:38:19.402" v="4604" actId="108"/>
        <pc:sldMkLst>
          <pc:docMk/>
          <pc:sldMk cId="1891088690" sldId="264"/>
        </pc:sldMkLst>
        <pc:spChg chg="mod">
          <ac:chgData name="Roy, Somesh" userId="1acabf4b-f33c-4133-9f27-9eb78ba0ac66" providerId="ADAL" clId="{8A7932B7-C305-40E5-B508-CC22F6115DD4}" dt="2023-07-24T05:37:19.130" v="4599" actId="26606"/>
          <ac:spMkLst>
            <pc:docMk/>
            <pc:sldMk cId="1891088690" sldId="264"/>
            <ac:spMk id="2" creationId="{DF74CAE8-AA50-68FF-B223-58A82F58BC50}"/>
          </ac:spMkLst>
        </pc:spChg>
        <pc:spChg chg="add del mod">
          <ac:chgData name="Roy, Somesh" userId="1acabf4b-f33c-4133-9f27-9eb78ba0ac66" providerId="ADAL" clId="{8A7932B7-C305-40E5-B508-CC22F6115DD4}" dt="2023-07-24T05:38:19.402" v="4604" actId="108"/>
          <ac:spMkLst>
            <pc:docMk/>
            <pc:sldMk cId="1891088690" sldId="264"/>
            <ac:spMk id="3" creationId="{0BB414A5-8CEB-F16B-2DC4-FF99692A3F65}"/>
          </ac:spMkLst>
        </pc:spChg>
        <pc:spChg chg="add del">
          <ac:chgData name="Roy, Somesh" userId="1acabf4b-f33c-4133-9f27-9eb78ba0ac66" providerId="ADAL" clId="{8A7932B7-C305-40E5-B508-CC22F6115DD4}" dt="2023-07-24T05:30:16.326" v="4186" actId="26606"/>
          <ac:spMkLst>
            <pc:docMk/>
            <pc:sldMk cId="1891088690" sldId="264"/>
            <ac:spMk id="8" creationId="{100EDD19-6802-4EC3-95CE-CFFAB042CFD6}"/>
          </ac:spMkLst>
        </pc:spChg>
        <pc:spChg chg="add del">
          <ac:chgData name="Roy, Somesh" userId="1acabf4b-f33c-4133-9f27-9eb78ba0ac66" providerId="ADAL" clId="{8A7932B7-C305-40E5-B508-CC22F6115DD4}" dt="2023-07-23T06:21:09.658" v="1081" actId="26606"/>
          <ac:spMkLst>
            <pc:docMk/>
            <pc:sldMk cId="1891088690" sldId="264"/>
            <ac:spMk id="9" creationId="{44AD29B6-BF3B-4407-9E75-52DF8E3B29F1}"/>
          </ac:spMkLst>
        </pc:spChg>
        <pc:spChg chg="add del">
          <ac:chgData name="Roy, Somesh" userId="1acabf4b-f33c-4133-9f27-9eb78ba0ac66" providerId="ADAL" clId="{8A7932B7-C305-40E5-B508-CC22F6115DD4}" dt="2023-07-24T05:30:16.326" v="4186" actId="26606"/>
          <ac:spMkLst>
            <pc:docMk/>
            <pc:sldMk cId="1891088690" sldId="264"/>
            <ac:spMk id="10" creationId="{DB17E863-922E-4C26-BD64-E8FD41D28661}"/>
          </ac:spMkLst>
        </pc:spChg>
        <pc:spChg chg="add mod">
          <ac:chgData name="Roy, Somesh" userId="1acabf4b-f33c-4133-9f27-9eb78ba0ac66" providerId="ADAL" clId="{8A7932B7-C305-40E5-B508-CC22F6115DD4}" dt="2023-07-24T05:33:32.533" v="4239" actId="164"/>
          <ac:spMkLst>
            <pc:docMk/>
            <pc:sldMk cId="1891088690" sldId="264"/>
            <ac:spMk id="11" creationId="{019B389D-D237-AE12-0DFB-659E67C8B0CF}"/>
          </ac:spMkLst>
        </pc:spChg>
        <pc:spChg chg="add del">
          <ac:chgData name="Roy, Somesh" userId="1acabf4b-f33c-4133-9f27-9eb78ba0ac66" providerId="ADAL" clId="{8A7932B7-C305-40E5-B508-CC22F6115DD4}" dt="2023-07-23T06:21:09.658" v="1081" actId="26606"/>
          <ac:spMkLst>
            <pc:docMk/>
            <pc:sldMk cId="1891088690" sldId="264"/>
            <ac:spMk id="11" creationId="{55F8BA08-3E38-4B70-B93A-74F08E092206}"/>
          </ac:spMkLst>
        </pc:spChg>
        <pc:spChg chg="add mod">
          <ac:chgData name="Roy, Somesh" userId="1acabf4b-f33c-4133-9f27-9eb78ba0ac66" providerId="ADAL" clId="{8A7932B7-C305-40E5-B508-CC22F6115DD4}" dt="2023-07-24T05:33:32.533" v="4239" actId="164"/>
          <ac:spMkLst>
            <pc:docMk/>
            <pc:sldMk cId="1891088690" sldId="264"/>
            <ac:spMk id="12" creationId="{51B9A21F-6A59-D43D-B366-A291D98B469A}"/>
          </ac:spMkLst>
        </pc:spChg>
        <pc:spChg chg="add del">
          <ac:chgData name="Roy, Somesh" userId="1acabf4b-f33c-4133-9f27-9eb78ba0ac66" providerId="ADAL" clId="{8A7932B7-C305-40E5-B508-CC22F6115DD4}" dt="2023-07-23T06:21:09.658" v="1081" actId="26606"/>
          <ac:spMkLst>
            <pc:docMk/>
            <pc:sldMk cId="1891088690" sldId="264"/>
            <ac:spMk id="13" creationId="{357F1B33-79AB-4A71-8CEC-4546D709B8C8}"/>
          </ac:spMkLst>
        </pc:spChg>
        <pc:spChg chg="add del">
          <ac:chgData name="Roy, Somesh" userId="1acabf4b-f33c-4133-9f27-9eb78ba0ac66" providerId="ADAL" clId="{8A7932B7-C305-40E5-B508-CC22F6115DD4}" dt="2023-07-24T05:37:19.130" v="4599" actId="26606"/>
          <ac:spMkLst>
            <pc:docMk/>
            <pc:sldMk cId="1891088690" sldId="264"/>
            <ac:spMk id="15" creationId="{2B97F24A-32CE-4C1C-A50D-3016B394DCFB}"/>
          </ac:spMkLst>
        </pc:spChg>
        <pc:spChg chg="add del">
          <ac:chgData name="Roy, Somesh" userId="1acabf4b-f33c-4133-9f27-9eb78ba0ac66" providerId="ADAL" clId="{8A7932B7-C305-40E5-B508-CC22F6115DD4}" dt="2023-07-24T05:37:19.130" v="4599" actId="26606"/>
          <ac:spMkLst>
            <pc:docMk/>
            <pc:sldMk cId="1891088690" sldId="264"/>
            <ac:spMk id="17" creationId="{CD8B4F24-440B-49E9-B85D-733523DC064B}"/>
          </ac:spMkLst>
        </pc:spChg>
        <pc:spChg chg="add del">
          <ac:chgData name="Roy, Somesh" userId="1acabf4b-f33c-4133-9f27-9eb78ba0ac66" providerId="ADAL" clId="{8A7932B7-C305-40E5-B508-CC22F6115DD4}" dt="2023-07-24T05:37:06.869" v="4594" actId="26606"/>
          <ac:spMkLst>
            <pc:docMk/>
            <pc:sldMk cId="1891088690" sldId="264"/>
            <ac:spMk id="22" creationId="{DBC6133C-0615-4CE4-9132-37E609A9BDFA}"/>
          </ac:spMkLst>
        </pc:spChg>
        <pc:spChg chg="add del">
          <ac:chgData name="Roy, Somesh" userId="1acabf4b-f33c-4133-9f27-9eb78ba0ac66" providerId="ADAL" clId="{8A7932B7-C305-40E5-B508-CC22F6115DD4}" dt="2023-07-24T05:37:06.869" v="4594" actId="26606"/>
          <ac:spMkLst>
            <pc:docMk/>
            <pc:sldMk cId="1891088690" sldId="264"/>
            <ac:spMk id="24" creationId="{169CC832-2974-4E8D-90ED-3E2941BA7336}"/>
          </ac:spMkLst>
        </pc:spChg>
        <pc:spChg chg="add del">
          <ac:chgData name="Roy, Somesh" userId="1acabf4b-f33c-4133-9f27-9eb78ba0ac66" providerId="ADAL" clId="{8A7932B7-C305-40E5-B508-CC22F6115DD4}" dt="2023-07-24T05:37:06.869" v="4594" actId="26606"/>
          <ac:spMkLst>
            <pc:docMk/>
            <pc:sldMk cId="1891088690" sldId="264"/>
            <ac:spMk id="26" creationId="{55222F96-971A-4F90-B841-6BAB416C7AC1}"/>
          </ac:spMkLst>
        </pc:spChg>
        <pc:spChg chg="add del">
          <ac:chgData name="Roy, Somesh" userId="1acabf4b-f33c-4133-9f27-9eb78ba0ac66" providerId="ADAL" clId="{8A7932B7-C305-40E5-B508-CC22F6115DD4}" dt="2023-07-24T05:37:06.869" v="4594" actId="26606"/>
          <ac:spMkLst>
            <pc:docMk/>
            <pc:sldMk cId="1891088690" sldId="264"/>
            <ac:spMk id="28" creationId="{08980754-6F4B-43C9-B9BE-127B6BED6586}"/>
          </ac:spMkLst>
        </pc:spChg>
        <pc:spChg chg="add del">
          <ac:chgData name="Roy, Somesh" userId="1acabf4b-f33c-4133-9f27-9eb78ba0ac66" providerId="ADAL" clId="{8A7932B7-C305-40E5-B508-CC22F6115DD4}" dt="2023-07-24T05:37:06.869" v="4594" actId="26606"/>
          <ac:spMkLst>
            <pc:docMk/>
            <pc:sldMk cId="1891088690" sldId="264"/>
            <ac:spMk id="30" creationId="{2C1BBA94-3F40-40AA-8BB9-E69E25E537C1}"/>
          </ac:spMkLst>
        </pc:spChg>
        <pc:spChg chg="add del">
          <ac:chgData name="Roy, Somesh" userId="1acabf4b-f33c-4133-9f27-9eb78ba0ac66" providerId="ADAL" clId="{8A7932B7-C305-40E5-B508-CC22F6115DD4}" dt="2023-07-24T05:37:10.642" v="4596" actId="26606"/>
          <ac:spMkLst>
            <pc:docMk/>
            <pc:sldMk cId="1891088690" sldId="264"/>
            <ac:spMk id="32" creationId="{5116E49A-CA4D-4983-969D-19FE3C55F387}"/>
          </ac:spMkLst>
        </pc:spChg>
        <pc:spChg chg="add del">
          <ac:chgData name="Roy, Somesh" userId="1acabf4b-f33c-4133-9f27-9eb78ba0ac66" providerId="ADAL" clId="{8A7932B7-C305-40E5-B508-CC22F6115DD4}" dt="2023-07-24T05:37:10.642" v="4596" actId="26606"/>
          <ac:spMkLst>
            <pc:docMk/>
            <pc:sldMk cId="1891088690" sldId="264"/>
            <ac:spMk id="33" creationId="{57F6BDD4-E066-4008-8011-6CC31AEB4556}"/>
          </ac:spMkLst>
        </pc:spChg>
        <pc:spChg chg="add del">
          <ac:chgData name="Roy, Somesh" userId="1acabf4b-f33c-4133-9f27-9eb78ba0ac66" providerId="ADAL" clId="{8A7932B7-C305-40E5-B508-CC22F6115DD4}" dt="2023-07-24T05:37:10.642" v="4596" actId="26606"/>
          <ac:spMkLst>
            <pc:docMk/>
            <pc:sldMk cId="1891088690" sldId="264"/>
            <ac:spMk id="34" creationId="{2711A8FB-68FC-45FC-B01E-38F809E2D439}"/>
          </ac:spMkLst>
        </pc:spChg>
        <pc:spChg chg="add del">
          <ac:chgData name="Roy, Somesh" userId="1acabf4b-f33c-4133-9f27-9eb78ba0ac66" providerId="ADAL" clId="{8A7932B7-C305-40E5-B508-CC22F6115DD4}" dt="2023-07-24T05:37:10.642" v="4596" actId="26606"/>
          <ac:spMkLst>
            <pc:docMk/>
            <pc:sldMk cId="1891088690" sldId="264"/>
            <ac:spMk id="35" creationId="{281E2DF8-F6D8-4E5C-B76E-E082FD8C1FBD}"/>
          </ac:spMkLst>
        </pc:spChg>
        <pc:spChg chg="add del">
          <ac:chgData name="Roy, Somesh" userId="1acabf4b-f33c-4133-9f27-9eb78ba0ac66" providerId="ADAL" clId="{8A7932B7-C305-40E5-B508-CC22F6115DD4}" dt="2023-07-24T05:37:19.118" v="4598" actId="26606"/>
          <ac:spMkLst>
            <pc:docMk/>
            <pc:sldMk cId="1891088690" sldId="264"/>
            <ac:spMk id="37" creationId="{2B97F24A-32CE-4C1C-A50D-3016B394DCFB}"/>
          </ac:spMkLst>
        </pc:spChg>
        <pc:spChg chg="add del">
          <ac:chgData name="Roy, Somesh" userId="1acabf4b-f33c-4133-9f27-9eb78ba0ac66" providerId="ADAL" clId="{8A7932B7-C305-40E5-B508-CC22F6115DD4}" dt="2023-07-24T05:37:19.118" v="4598" actId="26606"/>
          <ac:spMkLst>
            <pc:docMk/>
            <pc:sldMk cId="1891088690" sldId="264"/>
            <ac:spMk id="38" creationId="{CD8B4F24-440B-49E9-B85D-733523DC064B}"/>
          </ac:spMkLst>
        </pc:spChg>
        <pc:spChg chg="add">
          <ac:chgData name="Roy, Somesh" userId="1acabf4b-f33c-4133-9f27-9eb78ba0ac66" providerId="ADAL" clId="{8A7932B7-C305-40E5-B508-CC22F6115DD4}" dt="2023-07-24T05:37:19.130" v="4599" actId="26606"/>
          <ac:spMkLst>
            <pc:docMk/>
            <pc:sldMk cId="1891088690" sldId="264"/>
            <ac:spMk id="40" creationId="{7ED7575E-88D2-B771-681D-46A7E55415DD}"/>
          </ac:spMkLst>
        </pc:spChg>
        <pc:grpChg chg="del">
          <ac:chgData name="Roy, Somesh" userId="1acabf4b-f33c-4133-9f27-9eb78ba0ac66" providerId="ADAL" clId="{8A7932B7-C305-40E5-B508-CC22F6115DD4}" dt="2023-07-24T05:30:00.260" v="4182" actId="478"/>
          <ac:grpSpMkLst>
            <pc:docMk/>
            <pc:sldMk cId="1891088690" sldId="264"/>
            <ac:grpSpMk id="6" creationId="{AEA88C82-6281-E578-62E5-99F276A60B2A}"/>
          </ac:grpSpMkLst>
        </pc:grpChg>
        <pc:grpChg chg="add mod">
          <ac:chgData name="Roy, Somesh" userId="1acabf4b-f33c-4133-9f27-9eb78ba0ac66" providerId="ADAL" clId="{8A7932B7-C305-40E5-B508-CC22F6115DD4}" dt="2023-07-24T05:37:19.130" v="4599" actId="26606"/>
          <ac:grpSpMkLst>
            <pc:docMk/>
            <pc:sldMk cId="1891088690" sldId="264"/>
            <ac:grpSpMk id="13" creationId="{0771444C-46E7-A4E2-A378-616F7581FCCD}"/>
          </ac:grpSpMkLst>
        </pc:grpChg>
        <pc:graphicFrameChg chg="add del">
          <ac:chgData name="Roy, Somesh" userId="1acabf4b-f33c-4133-9f27-9eb78ba0ac66" providerId="ADAL" clId="{8A7932B7-C305-40E5-B508-CC22F6115DD4}" dt="2023-07-23T06:21:09.658" v="1081" actId="26606"/>
          <ac:graphicFrameMkLst>
            <pc:docMk/>
            <pc:sldMk cId="1891088690" sldId="264"/>
            <ac:graphicFrameMk id="5" creationId="{6F8C5AEF-0EA7-6124-F996-460484A8D543}"/>
          </ac:graphicFrameMkLst>
        </pc:graphicFrameChg>
        <pc:picChg chg="add mod">
          <ac:chgData name="Roy, Somesh" userId="1acabf4b-f33c-4133-9f27-9eb78ba0ac66" providerId="ADAL" clId="{8A7932B7-C305-40E5-B508-CC22F6115DD4}" dt="2023-07-24T05:33:32.533" v="4239" actId="164"/>
          <ac:picMkLst>
            <pc:docMk/>
            <pc:sldMk cId="1891088690" sldId="264"/>
            <ac:picMk id="9" creationId="{89BE77C8-FA90-1FA3-2A15-1E0116C2FE6B}"/>
          </ac:picMkLst>
        </pc:picChg>
        <pc:cxnChg chg="add">
          <ac:chgData name="Roy, Somesh" userId="1acabf4b-f33c-4133-9f27-9eb78ba0ac66" providerId="ADAL" clId="{8A7932B7-C305-40E5-B508-CC22F6115DD4}" dt="2023-07-24T05:37:19.130" v="4599" actId="26606"/>
          <ac:cxnSpMkLst>
            <pc:docMk/>
            <pc:sldMk cId="1891088690" sldId="264"/>
            <ac:cxnSpMk id="41" creationId="{249EDD1B-F94D-B4E6-ACAA-566B9A26FDE3}"/>
          </ac:cxnSpMkLst>
        </pc:cxn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2687896181" sldId="264"/>
        </pc:sldMkLst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1158311950" sldId="265"/>
        </pc:sldMkLst>
      </pc:sldChg>
      <pc:sldChg chg="addSp delSp modSp new mod ord setBg addAnim delAnim">
        <pc:chgData name="Roy, Somesh" userId="1acabf4b-f33c-4133-9f27-9eb78ba0ac66" providerId="ADAL" clId="{8A7932B7-C305-40E5-B508-CC22F6115DD4}" dt="2023-07-24T00:19:48.635" v="2770"/>
        <pc:sldMkLst>
          <pc:docMk/>
          <pc:sldMk cId="2468509887" sldId="265"/>
        </pc:sldMkLst>
        <pc:spChg chg="mod">
          <ac:chgData name="Roy, Somesh" userId="1acabf4b-f33c-4133-9f27-9eb78ba0ac66" providerId="ADAL" clId="{8A7932B7-C305-40E5-B508-CC22F6115DD4}" dt="2023-07-23T06:25:53.630" v="1363" actId="26606"/>
          <ac:spMkLst>
            <pc:docMk/>
            <pc:sldMk cId="2468509887" sldId="265"/>
            <ac:spMk id="2" creationId="{51481284-442A-1487-2200-60D3F8AB48B3}"/>
          </ac:spMkLst>
        </pc:spChg>
        <pc:spChg chg="mod">
          <ac:chgData name="Roy, Somesh" userId="1acabf4b-f33c-4133-9f27-9eb78ba0ac66" providerId="ADAL" clId="{8A7932B7-C305-40E5-B508-CC22F6115DD4}" dt="2023-07-23T06:25:53.630" v="1363" actId="26606"/>
          <ac:spMkLst>
            <pc:docMk/>
            <pc:sldMk cId="2468509887" sldId="265"/>
            <ac:spMk id="3" creationId="{2AD4E06D-5935-30F2-2D46-39FF403B29CD}"/>
          </ac:spMkLst>
        </pc:spChg>
        <pc:spChg chg="add del">
          <ac:chgData name="Roy, Somesh" userId="1acabf4b-f33c-4133-9f27-9eb78ba0ac66" providerId="ADAL" clId="{8A7932B7-C305-40E5-B508-CC22F6115DD4}" dt="2023-07-23T06:25:53.624" v="1362" actId="26606"/>
          <ac:spMkLst>
            <pc:docMk/>
            <pc:sldMk cId="2468509887" sldId="265"/>
            <ac:spMk id="8" creationId="{4D24BFD5-D814-402B-B6C4-EEF6AE14B0F2}"/>
          </ac:spMkLst>
        </pc:spChg>
        <pc:spChg chg="add del">
          <ac:chgData name="Roy, Somesh" userId="1acabf4b-f33c-4133-9f27-9eb78ba0ac66" providerId="ADAL" clId="{8A7932B7-C305-40E5-B508-CC22F6115DD4}" dt="2023-07-23T06:25:53.624" v="1362" actId="26606"/>
          <ac:spMkLst>
            <pc:docMk/>
            <pc:sldMk cId="2468509887" sldId="265"/>
            <ac:spMk id="10" creationId="{36FED7E8-9A97-475F-9FA4-113410D4433B}"/>
          </ac:spMkLst>
        </pc:spChg>
        <pc:spChg chg="add del">
          <ac:chgData name="Roy, Somesh" userId="1acabf4b-f33c-4133-9f27-9eb78ba0ac66" providerId="ADAL" clId="{8A7932B7-C305-40E5-B508-CC22F6115DD4}" dt="2023-07-23T06:25:53.624" v="1362" actId="26606"/>
          <ac:spMkLst>
            <pc:docMk/>
            <pc:sldMk cId="2468509887" sldId="265"/>
            <ac:spMk id="12" creationId="{2A39B854-4B6C-4F7F-A602-6F97770CED70}"/>
          </ac:spMkLst>
        </pc:spChg>
        <pc:spChg chg="add">
          <ac:chgData name="Roy, Somesh" userId="1acabf4b-f33c-4133-9f27-9eb78ba0ac66" providerId="ADAL" clId="{8A7932B7-C305-40E5-B508-CC22F6115DD4}" dt="2023-07-23T06:25:53.630" v="1363" actId="26606"/>
          <ac:spMkLst>
            <pc:docMk/>
            <pc:sldMk cId="2468509887" sldId="265"/>
            <ac:spMk id="14" creationId="{BAD76F3E-3A97-486B-B402-44400A8B9173}"/>
          </ac:spMkLst>
        </pc:spChg>
        <pc:spChg chg="add">
          <ac:chgData name="Roy, Somesh" userId="1acabf4b-f33c-4133-9f27-9eb78ba0ac66" providerId="ADAL" clId="{8A7932B7-C305-40E5-B508-CC22F6115DD4}" dt="2023-07-23T06:25:53.630" v="1363" actId="26606"/>
          <ac:spMkLst>
            <pc:docMk/>
            <pc:sldMk cId="2468509887" sldId="265"/>
            <ac:spMk id="15" creationId="{391F6B52-91F4-4AEB-B6DB-29FEBCF28C8B}"/>
          </ac:spMkLst>
        </pc:spChg>
        <pc:spChg chg="add">
          <ac:chgData name="Roy, Somesh" userId="1acabf4b-f33c-4133-9f27-9eb78ba0ac66" providerId="ADAL" clId="{8A7932B7-C305-40E5-B508-CC22F6115DD4}" dt="2023-07-23T06:25:53.630" v="1363" actId="26606"/>
          <ac:spMkLst>
            <pc:docMk/>
            <pc:sldMk cId="2468509887" sldId="265"/>
            <ac:spMk id="16" creationId="{2CD6F061-7C53-44F4-9794-953DB70A451B}"/>
          </ac:spMkLst>
        </pc:sp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1798755160" sldId="266"/>
        </pc:sldMkLst>
      </pc:sldChg>
      <pc:sldChg chg="addSp delSp modSp new mod setBg modNotesTx">
        <pc:chgData name="Roy, Somesh" userId="1acabf4b-f33c-4133-9f27-9eb78ba0ac66" providerId="ADAL" clId="{8A7932B7-C305-40E5-B508-CC22F6115DD4}" dt="2023-07-24T05:35:03.552" v="4389" actId="20577"/>
        <pc:sldMkLst>
          <pc:docMk/>
          <pc:sldMk cId="3934883542" sldId="266"/>
        </pc:sldMkLst>
        <pc:spChg chg="mod">
          <ac:chgData name="Roy, Somesh" userId="1acabf4b-f33c-4133-9f27-9eb78ba0ac66" providerId="ADAL" clId="{8A7932B7-C305-40E5-B508-CC22F6115DD4}" dt="2023-07-24T05:29:45.843" v="4181" actId="1076"/>
          <ac:spMkLst>
            <pc:docMk/>
            <pc:sldMk cId="3934883542" sldId="266"/>
            <ac:spMk id="2" creationId="{B29AD77B-8C2B-7E15-A279-A9E2984633F4}"/>
          </ac:spMkLst>
        </pc:spChg>
        <pc:spChg chg="mo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3" creationId="{906C18C5-02EE-F251-D89A-D0202D8565C2}"/>
          </ac:spMkLst>
        </pc:spChg>
        <pc:spChg chg="add mod">
          <ac:chgData name="Roy, Somesh" userId="1acabf4b-f33c-4133-9f27-9eb78ba0ac66" providerId="ADAL" clId="{8A7932B7-C305-40E5-B508-CC22F6115DD4}" dt="2023-07-24T05:35:03.552" v="4389" actId="20577"/>
          <ac:spMkLst>
            <pc:docMk/>
            <pc:sldMk cId="3934883542" sldId="266"/>
            <ac:spMk id="4" creationId="{751DDA20-F4E5-A31C-2EB4-57CECA600A4F}"/>
          </ac:spMkLst>
        </pc:spChg>
        <pc:spChg chg="add mod or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5" creationId="{BCABB273-0142-BB5C-232D-DD5396CBDF47}"/>
          </ac:spMkLst>
        </pc:spChg>
        <pc:spChg chg="add del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10" creationId="{2B97F24A-32CE-4C1C-A50D-3016B394DCFB}"/>
          </ac:spMkLst>
        </pc:spChg>
        <pc:spChg chg="add del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12" creationId="{CD8B4F24-440B-49E9-B85D-733523DC064B}"/>
          </ac:spMkLst>
        </pc:spChg>
        <pc:spChg chg="ad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17" creationId="{BA79A7CF-01AF-4178-9369-94E0C90EB046}"/>
          </ac:spMkLst>
        </pc:spChg>
        <pc:spChg chg="ad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19" creationId="{99413ED5-9ED4-4772-BCE4-2BCAE6B12E35}"/>
          </ac:spMkLst>
        </pc:spChg>
        <pc:spChg chg="ad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21" creationId="{04357C93-F0CB-4A1C-8F77-4E9063789819}"/>
          </ac:spMkLst>
        </pc:spChg>
        <pc:spChg chg="add">
          <ac:chgData name="Roy, Somesh" userId="1acabf4b-f33c-4133-9f27-9eb78ba0ac66" providerId="ADAL" clId="{8A7932B7-C305-40E5-B508-CC22F6115DD4}" dt="2023-07-24T05:29:30.306" v="4178" actId="26606"/>
          <ac:spMkLst>
            <pc:docMk/>
            <pc:sldMk cId="3934883542" sldId="266"/>
            <ac:spMk id="23" creationId="{90F533E9-6690-41A8-A372-4C6C622D028D}"/>
          </ac:spMkLst>
        </pc:spChg>
        <pc:picChg chg="add del">
          <ac:chgData name="Roy, Somesh" userId="1acabf4b-f33c-4133-9f27-9eb78ba0ac66" providerId="ADAL" clId="{8A7932B7-C305-40E5-B508-CC22F6115DD4}" dt="2023-07-24T05:28:34.470" v="4175" actId="478"/>
          <ac:picMkLst>
            <pc:docMk/>
            <pc:sldMk cId="3934883542" sldId="266"/>
            <ac:picMk id="7" creationId="{71F7AB30-BA40-C11A-7DA1-5196F7384B6E}"/>
          </ac:picMkLst>
        </pc:picChg>
        <pc:picChg chg="add mod">
          <ac:chgData name="Roy, Somesh" userId="1acabf4b-f33c-4133-9f27-9eb78ba0ac66" providerId="ADAL" clId="{8A7932B7-C305-40E5-B508-CC22F6115DD4}" dt="2023-07-24T05:29:30.306" v="4178" actId="26606"/>
          <ac:picMkLst>
            <pc:docMk/>
            <pc:sldMk cId="3934883542" sldId="266"/>
            <ac:picMk id="8" creationId="{73965884-5A58-F578-103E-9D306FDB5A03}"/>
          </ac:picMkLst>
        </pc:picChg>
      </pc:sldChg>
      <pc:sldChg chg="addSp delSp modSp new mod setBg modClrScheme chgLayout">
        <pc:chgData name="Roy, Somesh" userId="1acabf4b-f33c-4133-9f27-9eb78ba0ac66" providerId="ADAL" clId="{8A7932B7-C305-40E5-B508-CC22F6115DD4}" dt="2023-07-23T06:27:41.835" v="1443" actId="26606"/>
        <pc:sldMkLst>
          <pc:docMk/>
          <pc:sldMk cId="3562931672" sldId="267"/>
        </pc:sldMkLst>
        <pc:spChg chg="del mod ord">
          <ac:chgData name="Roy, Somesh" userId="1acabf4b-f33c-4133-9f27-9eb78ba0ac66" providerId="ADAL" clId="{8A7932B7-C305-40E5-B508-CC22F6115DD4}" dt="2023-07-23T06:27:08.314" v="1365" actId="700"/>
          <ac:spMkLst>
            <pc:docMk/>
            <pc:sldMk cId="3562931672" sldId="267"/>
            <ac:spMk id="2" creationId="{EBA3E6DB-CBAC-1AF4-7EDE-1AF70D9C2580}"/>
          </ac:spMkLst>
        </pc:spChg>
        <pc:spChg chg="del mod ord">
          <ac:chgData name="Roy, Somesh" userId="1acabf4b-f33c-4133-9f27-9eb78ba0ac66" providerId="ADAL" clId="{8A7932B7-C305-40E5-B508-CC22F6115DD4}" dt="2023-07-23T06:27:08.314" v="1365" actId="700"/>
          <ac:spMkLst>
            <pc:docMk/>
            <pc:sldMk cId="3562931672" sldId="267"/>
            <ac:spMk id="3" creationId="{EBBD41C6-158D-D09F-5964-4143AEB13615}"/>
          </ac:spMkLst>
        </pc:spChg>
        <pc:spChg chg="add mod ord">
          <ac:chgData name="Roy, Somesh" userId="1acabf4b-f33c-4133-9f27-9eb78ba0ac66" providerId="ADAL" clId="{8A7932B7-C305-40E5-B508-CC22F6115DD4}" dt="2023-07-23T06:27:41.835" v="1443" actId="26606"/>
          <ac:spMkLst>
            <pc:docMk/>
            <pc:sldMk cId="3562931672" sldId="267"/>
            <ac:spMk id="4" creationId="{7BD07A21-E14F-A59A-23C8-54C473F84C7B}"/>
          </ac:spMkLst>
        </pc:spChg>
        <pc:spChg chg="add mod ord">
          <ac:chgData name="Roy, Somesh" userId="1acabf4b-f33c-4133-9f27-9eb78ba0ac66" providerId="ADAL" clId="{8A7932B7-C305-40E5-B508-CC22F6115DD4}" dt="2023-07-23T06:27:41.835" v="1443" actId="26606"/>
          <ac:spMkLst>
            <pc:docMk/>
            <pc:sldMk cId="3562931672" sldId="267"/>
            <ac:spMk id="5" creationId="{D8253BF0-7C47-6B7B-3089-C08E8BB90478}"/>
          </ac:spMkLst>
        </pc:spChg>
        <pc:spChg chg="add">
          <ac:chgData name="Roy, Somesh" userId="1acabf4b-f33c-4133-9f27-9eb78ba0ac66" providerId="ADAL" clId="{8A7932B7-C305-40E5-B508-CC22F6115DD4}" dt="2023-07-23T06:27:41.835" v="1443" actId="26606"/>
          <ac:spMkLst>
            <pc:docMk/>
            <pc:sldMk cId="3562931672" sldId="267"/>
            <ac:spMk id="10" creationId="{BAD76F3E-3A97-486B-B402-44400A8B9173}"/>
          </ac:spMkLst>
        </pc:spChg>
        <pc:spChg chg="add">
          <ac:chgData name="Roy, Somesh" userId="1acabf4b-f33c-4133-9f27-9eb78ba0ac66" providerId="ADAL" clId="{8A7932B7-C305-40E5-B508-CC22F6115DD4}" dt="2023-07-23T06:27:41.835" v="1443" actId="26606"/>
          <ac:spMkLst>
            <pc:docMk/>
            <pc:sldMk cId="3562931672" sldId="267"/>
            <ac:spMk id="12" creationId="{391F6B52-91F4-4AEB-B6DB-29FEBCF28C8B}"/>
          </ac:spMkLst>
        </pc:spChg>
        <pc:spChg chg="add">
          <ac:chgData name="Roy, Somesh" userId="1acabf4b-f33c-4133-9f27-9eb78ba0ac66" providerId="ADAL" clId="{8A7932B7-C305-40E5-B508-CC22F6115DD4}" dt="2023-07-23T06:27:41.835" v="1443" actId="26606"/>
          <ac:spMkLst>
            <pc:docMk/>
            <pc:sldMk cId="3562931672" sldId="267"/>
            <ac:spMk id="14" creationId="{2CD6F061-7C53-44F4-9794-953DB70A451B}"/>
          </ac:spMkLst>
        </pc:sp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4273508788" sldId="267"/>
        </pc:sldMkLst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494026669" sldId="268"/>
        </pc:sldMkLst>
      </pc:sldChg>
      <pc:sldChg chg="addSp delSp modSp new mod ord setBg modClrScheme chgLayout">
        <pc:chgData name="Roy, Somesh" userId="1acabf4b-f33c-4133-9f27-9eb78ba0ac66" providerId="ADAL" clId="{8A7932B7-C305-40E5-B508-CC22F6115DD4}" dt="2023-07-24T00:12:06.030" v="2766"/>
        <pc:sldMkLst>
          <pc:docMk/>
          <pc:sldMk cId="1020345223" sldId="268"/>
        </pc:sldMkLst>
        <pc:spChg chg="del mod ord">
          <ac:chgData name="Roy, Somesh" userId="1acabf4b-f33c-4133-9f27-9eb78ba0ac66" providerId="ADAL" clId="{8A7932B7-C305-40E5-B508-CC22F6115DD4}" dt="2023-07-23T06:27:59.041" v="1445" actId="700"/>
          <ac:spMkLst>
            <pc:docMk/>
            <pc:sldMk cId="1020345223" sldId="268"/>
            <ac:spMk id="2" creationId="{CDE0B99E-1C75-7DC8-B2AD-1A4834523AAE}"/>
          </ac:spMkLst>
        </pc:spChg>
        <pc:spChg chg="add mod ord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3" creationId="{882E0DBA-BC05-6148-2D37-54963B44FB33}"/>
          </ac:spMkLst>
        </pc:spChg>
        <pc:spChg chg="add mod ord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4" creationId="{05978411-CE81-4122-7474-5F48A93DB297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9" creationId="{D278ADA9-6383-4BDD-80D2-8899A402687B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11" creationId="{484B7147-B0F6-40ED-B5A2-FF72BC8198B6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13" creationId="{B36D2DE0-0628-4A9A-A59D-7BA8B5EB3022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15" creationId="{48E405C9-94BE-41DA-928C-DEC9A8550E9F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17" creationId="{D2091A72-D5BB-42AC-8FD3-F7747D90861E}"/>
          </ac:spMkLst>
        </pc:spChg>
        <pc:spChg chg="add del">
          <ac:chgData name="Roy, Somesh" userId="1acabf4b-f33c-4133-9f27-9eb78ba0ac66" providerId="ADAL" clId="{8A7932B7-C305-40E5-B508-CC22F6115DD4}" dt="2023-07-23T06:29:21.146" v="1592" actId="26606"/>
          <ac:spMkLst>
            <pc:docMk/>
            <pc:sldMk cId="1020345223" sldId="268"/>
            <ac:spMk id="19" creationId="{6ED12BFC-A737-46AF-8411-481112D54B0C}"/>
          </ac:spMkLst>
        </pc:spChg>
        <pc:spChg chg="add del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21" creationId="{FFD48BC7-DC40-47DE-87EE-9F4B6ECB9ABB}"/>
          </ac:spMkLst>
        </pc:spChg>
        <pc:spChg chg="add del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22" creationId="{E502BBC7-2C76-46F3-BC24-5985BC13DB88}"/>
          </ac:spMkLst>
        </pc:spChg>
        <pc:spChg chg="add del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23" creationId="{C7F28D52-2A5F-4D23-81AE-7CB8B591C7AF}"/>
          </ac:spMkLst>
        </pc:spChg>
        <pc:spChg chg="add del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24" creationId="{3629484E-3792-4B3D-89AD-7C8A1ED0E0D4}"/>
          </ac:spMkLst>
        </pc:spChg>
        <pc:spChg chg="add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29" creationId="{BAD76F3E-3A97-486B-B402-44400A8B9173}"/>
          </ac:spMkLst>
        </pc:spChg>
        <pc:spChg chg="add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31" creationId="{391F6B52-91F4-4AEB-B6DB-29FEBCF28C8B}"/>
          </ac:spMkLst>
        </pc:spChg>
        <pc:spChg chg="add">
          <ac:chgData name="Roy, Somesh" userId="1acabf4b-f33c-4133-9f27-9eb78ba0ac66" providerId="ADAL" clId="{8A7932B7-C305-40E5-B508-CC22F6115DD4}" dt="2023-07-23T06:30:47.637" v="1732" actId="26606"/>
          <ac:spMkLst>
            <pc:docMk/>
            <pc:sldMk cId="1020345223" sldId="268"/>
            <ac:spMk id="33" creationId="{2CD6F061-7C53-44F4-9794-953DB70A451B}"/>
          </ac:spMkLst>
        </pc:spChg>
      </pc:sldChg>
      <pc:sldChg chg="addSp delSp modSp new mod setBg">
        <pc:chgData name="Roy, Somesh" userId="1acabf4b-f33c-4133-9f27-9eb78ba0ac66" providerId="ADAL" clId="{8A7932B7-C305-40E5-B508-CC22F6115DD4}" dt="2023-07-23T06:30:40.271" v="1731" actId="26606"/>
        <pc:sldMkLst>
          <pc:docMk/>
          <pc:sldMk cId="3886847710" sldId="269"/>
        </pc:sldMkLst>
        <pc:spChg chg="mod">
          <ac:chgData name="Roy, Somesh" userId="1acabf4b-f33c-4133-9f27-9eb78ba0ac66" providerId="ADAL" clId="{8A7932B7-C305-40E5-B508-CC22F6115DD4}" dt="2023-07-23T06:30:40.271" v="1731" actId="26606"/>
          <ac:spMkLst>
            <pc:docMk/>
            <pc:sldMk cId="3886847710" sldId="269"/>
            <ac:spMk id="2" creationId="{1A11217B-8DB2-1980-D950-74B452284904}"/>
          </ac:spMkLst>
        </pc:spChg>
        <pc:spChg chg="mod">
          <ac:chgData name="Roy, Somesh" userId="1acabf4b-f33c-4133-9f27-9eb78ba0ac66" providerId="ADAL" clId="{8A7932B7-C305-40E5-B508-CC22F6115DD4}" dt="2023-07-23T06:30:40.271" v="1731" actId="26606"/>
          <ac:spMkLst>
            <pc:docMk/>
            <pc:sldMk cId="3886847710" sldId="269"/>
            <ac:spMk id="3" creationId="{A59E6CEE-AB53-7752-1AF2-B84BD8B8AF3B}"/>
          </ac:spMkLst>
        </pc:spChg>
        <pc:spChg chg="add del">
          <ac:chgData name="Roy, Somesh" userId="1acabf4b-f33c-4133-9f27-9eb78ba0ac66" providerId="ADAL" clId="{8A7932B7-C305-40E5-B508-CC22F6115DD4}" dt="2023-07-23T06:30:40.265" v="1730" actId="26606"/>
          <ac:spMkLst>
            <pc:docMk/>
            <pc:sldMk cId="3886847710" sldId="269"/>
            <ac:spMk id="8" creationId="{FFD48BC7-DC40-47DE-87EE-9F4B6ECB9ABB}"/>
          </ac:spMkLst>
        </pc:spChg>
        <pc:spChg chg="add del">
          <ac:chgData name="Roy, Somesh" userId="1acabf4b-f33c-4133-9f27-9eb78ba0ac66" providerId="ADAL" clId="{8A7932B7-C305-40E5-B508-CC22F6115DD4}" dt="2023-07-23T06:30:40.265" v="1730" actId="26606"/>
          <ac:spMkLst>
            <pc:docMk/>
            <pc:sldMk cId="3886847710" sldId="269"/>
            <ac:spMk id="10" creationId="{E502BBC7-2C76-46F3-BC24-5985BC13DB88}"/>
          </ac:spMkLst>
        </pc:spChg>
        <pc:spChg chg="add del">
          <ac:chgData name="Roy, Somesh" userId="1acabf4b-f33c-4133-9f27-9eb78ba0ac66" providerId="ADAL" clId="{8A7932B7-C305-40E5-B508-CC22F6115DD4}" dt="2023-07-23T06:30:40.265" v="1730" actId="26606"/>
          <ac:spMkLst>
            <pc:docMk/>
            <pc:sldMk cId="3886847710" sldId="269"/>
            <ac:spMk id="12" creationId="{C7F28D52-2A5F-4D23-81AE-7CB8B591C7AF}"/>
          </ac:spMkLst>
        </pc:spChg>
        <pc:spChg chg="add del">
          <ac:chgData name="Roy, Somesh" userId="1acabf4b-f33c-4133-9f27-9eb78ba0ac66" providerId="ADAL" clId="{8A7932B7-C305-40E5-B508-CC22F6115DD4}" dt="2023-07-23T06:30:40.265" v="1730" actId="26606"/>
          <ac:spMkLst>
            <pc:docMk/>
            <pc:sldMk cId="3886847710" sldId="269"/>
            <ac:spMk id="14" creationId="{3629484E-3792-4B3D-89AD-7C8A1ED0E0D4}"/>
          </ac:spMkLst>
        </pc:spChg>
        <pc:spChg chg="add">
          <ac:chgData name="Roy, Somesh" userId="1acabf4b-f33c-4133-9f27-9eb78ba0ac66" providerId="ADAL" clId="{8A7932B7-C305-40E5-B508-CC22F6115DD4}" dt="2023-07-23T06:30:40.271" v="1731" actId="26606"/>
          <ac:spMkLst>
            <pc:docMk/>
            <pc:sldMk cId="3886847710" sldId="269"/>
            <ac:spMk id="16" creationId="{BAD76F3E-3A97-486B-B402-44400A8B9173}"/>
          </ac:spMkLst>
        </pc:spChg>
        <pc:spChg chg="add">
          <ac:chgData name="Roy, Somesh" userId="1acabf4b-f33c-4133-9f27-9eb78ba0ac66" providerId="ADAL" clId="{8A7932B7-C305-40E5-B508-CC22F6115DD4}" dt="2023-07-23T06:30:40.271" v="1731" actId="26606"/>
          <ac:spMkLst>
            <pc:docMk/>
            <pc:sldMk cId="3886847710" sldId="269"/>
            <ac:spMk id="17" creationId="{391F6B52-91F4-4AEB-B6DB-29FEBCF28C8B}"/>
          </ac:spMkLst>
        </pc:spChg>
        <pc:spChg chg="add">
          <ac:chgData name="Roy, Somesh" userId="1acabf4b-f33c-4133-9f27-9eb78ba0ac66" providerId="ADAL" clId="{8A7932B7-C305-40E5-B508-CC22F6115DD4}" dt="2023-07-23T06:30:40.271" v="1731" actId="26606"/>
          <ac:spMkLst>
            <pc:docMk/>
            <pc:sldMk cId="3886847710" sldId="269"/>
            <ac:spMk id="18" creationId="{2CD6F061-7C53-44F4-9794-953DB70A451B}"/>
          </ac:spMkLst>
        </pc:spChg>
      </pc:sldChg>
      <pc:sldChg chg="del">
        <pc:chgData name="Roy, Somesh" userId="1acabf4b-f33c-4133-9f27-9eb78ba0ac66" providerId="ADAL" clId="{8A7932B7-C305-40E5-B508-CC22F6115DD4}" dt="2023-07-23T06:04:26.195" v="0" actId="47"/>
        <pc:sldMkLst>
          <pc:docMk/>
          <pc:sldMk cId="4220855993" sldId="269"/>
        </pc:sldMkLst>
      </pc:sldChg>
      <pc:sldChg chg="del">
        <pc:chgData name="Roy, Somesh" userId="1acabf4b-f33c-4133-9f27-9eb78ba0ac66" providerId="ADAL" clId="{8A7932B7-C305-40E5-B508-CC22F6115DD4}" dt="2023-07-23T06:04:57.415" v="17" actId="47"/>
        <pc:sldMkLst>
          <pc:docMk/>
          <pc:sldMk cId="2875579076" sldId="270"/>
        </pc:sldMkLst>
      </pc:sldChg>
      <pc:sldChg chg="modSp new mod">
        <pc:chgData name="Roy, Somesh" userId="1acabf4b-f33c-4133-9f27-9eb78ba0ac66" providerId="ADAL" clId="{8A7932B7-C305-40E5-B508-CC22F6115DD4}" dt="2023-07-23T06:31:23.247" v="1748" actId="20577"/>
        <pc:sldMkLst>
          <pc:docMk/>
          <pc:sldMk cId="3793004979" sldId="270"/>
        </pc:sldMkLst>
        <pc:spChg chg="mod">
          <ac:chgData name="Roy, Somesh" userId="1acabf4b-f33c-4133-9f27-9eb78ba0ac66" providerId="ADAL" clId="{8A7932B7-C305-40E5-B508-CC22F6115DD4}" dt="2023-07-23T06:31:23.247" v="1748" actId="20577"/>
          <ac:spMkLst>
            <pc:docMk/>
            <pc:sldMk cId="3793004979" sldId="270"/>
            <ac:spMk id="2" creationId="{63B30BC9-5D59-5234-93AA-3C10AB52AE09}"/>
          </ac:spMkLst>
        </pc:spChg>
      </pc:sldChg>
      <pc:sldChg chg="addSp modSp new mod setBg">
        <pc:chgData name="Roy, Somesh" userId="1acabf4b-f33c-4133-9f27-9eb78ba0ac66" providerId="ADAL" clId="{8A7932B7-C305-40E5-B508-CC22F6115DD4}" dt="2023-07-24T06:11:35.760" v="5404" actId="20577"/>
        <pc:sldMkLst>
          <pc:docMk/>
          <pc:sldMk cId="604845896" sldId="271"/>
        </pc:sldMkLst>
        <pc:spChg chg="mod">
          <ac:chgData name="Roy, Somesh" userId="1acabf4b-f33c-4133-9f27-9eb78ba0ac66" providerId="ADAL" clId="{8A7932B7-C305-40E5-B508-CC22F6115DD4}" dt="2023-07-23T06:31:59.744" v="1769" actId="26606"/>
          <ac:spMkLst>
            <pc:docMk/>
            <pc:sldMk cId="604845896" sldId="271"/>
            <ac:spMk id="2" creationId="{1E0B513C-C694-247C-823D-A63CBFB136C4}"/>
          </ac:spMkLst>
        </pc:spChg>
        <pc:spChg chg="mod">
          <ac:chgData name="Roy, Somesh" userId="1acabf4b-f33c-4133-9f27-9eb78ba0ac66" providerId="ADAL" clId="{8A7932B7-C305-40E5-B508-CC22F6115DD4}" dt="2023-07-24T06:11:35.760" v="5404" actId="20577"/>
          <ac:spMkLst>
            <pc:docMk/>
            <pc:sldMk cId="604845896" sldId="271"/>
            <ac:spMk id="3" creationId="{F56DE309-3848-4203-C6CD-7455C2D6A4C8}"/>
          </ac:spMkLst>
        </pc:spChg>
        <pc:spChg chg="add">
          <ac:chgData name="Roy, Somesh" userId="1acabf4b-f33c-4133-9f27-9eb78ba0ac66" providerId="ADAL" clId="{8A7932B7-C305-40E5-B508-CC22F6115DD4}" dt="2023-07-23T06:31:59.744" v="1769" actId="26606"/>
          <ac:spMkLst>
            <pc:docMk/>
            <pc:sldMk cId="604845896" sldId="271"/>
            <ac:spMk id="9" creationId="{6CCA5F87-1D1E-45CB-8D83-FC7EEFAD9935}"/>
          </ac:spMkLst>
        </pc:spChg>
        <pc:spChg chg="add">
          <ac:chgData name="Roy, Somesh" userId="1acabf4b-f33c-4133-9f27-9eb78ba0ac66" providerId="ADAL" clId="{8A7932B7-C305-40E5-B508-CC22F6115DD4}" dt="2023-07-23T06:31:59.744" v="1769" actId="26606"/>
          <ac:spMkLst>
            <pc:docMk/>
            <pc:sldMk cId="604845896" sldId="271"/>
            <ac:spMk id="11" creationId="{7CCFC2C6-6238-4A2F-93DE-2ADF74AF635E}"/>
          </ac:spMkLst>
        </pc:spChg>
        <pc:spChg chg="add">
          <ac:chgData name="Roy, Somesh" userId="1acabf4b-f33c-4133-9f27-9eb78ba0ac66" providerId="ADAL" clId="{8A7932B7-C305-40E5-B508-CC22F6115DD4}" dt="2023-07-23T06:31:59.744" v="1769" actId="26606"/>
          <ac:spMkLst>
            <pc:docMk/>
            <pc:sldMk cId="604845896" sldId="271"/>
            <ac:spMk id="13" creationId="{AF2F604E-43BE-4DC3-B983-E071523364F8}"/>
          </ac:spMkLst>
        </pc:spChg>
        <pc:spChg chg="add">
          <ac:chgData name="Roy, Somesh" userId="1acabf4b-f33c-4133-9f27-9eb78ba0ac66" providerId="ADAL" clId="{8A7932B7-C305-40E5-B508-CC22F6115DD4}" dt="2023-07-23T06:31:59.744" v="1769" actId="26606"/>
          <ac:spMkLst>
            <pc:docMk/>
            <pc:sldMk cId="604845896" sldId="271"/>
            <ac:spMk id="15" creationId="{08C9B587-E65E-4B52-B37C-ABEBB6E87928}"/>
          </ac:spMkLst>
        </pc:spChg>
        <pc:picChg chg="add">
          <ac:chgData name="Roy, Somesh" userId="1acabf4b-f33c-4133-9f27-9eb78ba0ac66" providerId="ADAL" clId="{8A7932B7-C305-40E5-B508-CC22F6115DD4}" dt="2023-07-23T06:31:59.744" v="1769" actId="26606"/>
          <ac:picMkLst>
            <pc:docMk/>
            <pc:sldMk cId="604845896" sldId="271"/>
            <ac:picMk id="5" creationId="{47E805AB-5687-BE6C-3C8E-9B38832B13E7}"/>
          </ac:picMkLst>
        </pc:picChg>
      </pc:sldChg>
      <pc:sldChg chg="addSp modSp new mod setBg">
        <pc:chgData name="Roy, Somesh" userId="1acabf4b-f33c-4133-9f27-9eb78ba0ac66" providerId="ADAL" clId="{8A7932B7-C305-40E5-B508-CC22F6115DD4}" dt="2023-07-24T06:13:36.676" v="5529" actId="20577"/>
        <pc:sldMkLst>
          <pc:docMk/>
          <pc:sldMk cId="697158601" sldId="272"/>
        </pc:sldMkLst>
        <pc:spChg chg="mod">
          <ac:chgData name="Roy, Somesh" userId="1acabf4b-f33c-4133-9f27-9eb78ba0ac66" providerId="ADAL" clId="{8A7932B7-C305-40E5-B508-CC22F6115DD4}" dt="2023-07-23T06:32:46.847" v="1789" actId="26606"/>
          <ac:spMkLst>
            <pc:docMk/>
            <pc:sldMk cId="697158601" sldId="272"/>
            <ac:spMk id="2" creationId="{2C57A145-BCD5-F8DE-B1C7-23F8B610D527}"/>
          </ac:spMkLst>
        </pc:spChg>
        <pc:spChg chg="mod">
          <ac:chgData name="Roy, Somesh" userId="1acabf4b-f33c-4133-9f27-9eb78ba0ac66" providerId="ADAL" clId="{8A7932B7-C305-40E5-B508-CC22F6115DD4}" dt="2023-07-24T06:13:36.676" v="5529" actId="20577"/>
          <ac:spMkLst>
            <pc:docMk/>
            <pc:sldMk cId="697158601" sldId="272"/>
            <ac:spMk id="3" creationId="{43D826D6-63EE-4ECD-645B-2D36C1692B25}"/>
          </ac:spMkLst>
        </pc:spChg>
        <pc:spChg chg="add">
          <ac:chgData name="Roy, Somesh" userId="1acabf4b-f33c-4133-9f27-9eb78ba0ac66" providerId="ADAL" clId="{8A7932B7-C305-40E5-B508-CC22F6115DD4}" dt="2023-07-23T06:32:46.847" v="1789" actId="26606"/>
          <ac:spMkLst>
            <pc:docMk/>
            <pc:sldMk cId="697158601" sldId="272"/>
            <ac:spMk id="9" creationId="{6CCA5F87-1D1E-45CB-8D83-FC7EEFAD9935}"/>
          </ac:spMkLst>
        </pc:spChg>
        <pc:spChg chg="add">
          <ac:chgData name="Roy, Somesh" userId="1acabf4b-f33c-4133-9f27-9eb78ba0ac66" providerId="ADAL" clId="{8A7932B7-C305-40E5-B508-CC22F6115DD4}" dt="2023-07-23T06:32:46.847" v="1789" actId="26606"/>
          <ac:spMkLst>
            <pc:docMk/>
            <pc:sldMk cId="697158601" sldId="272"/>
            <ac:spMk id="11" creationId="{7CCFC2C6-6238-4A2F-93DE-2ADF74AF635E}"/>
          </ac:spMkLst>
        </pc:spChg>
        <pc:spChg chg="add">
          <ac:chgData name="Roy, Somesh" userId="1acabf4b-f33c-4133-9f27-9eb78ba0ac66" providerId="ADAL" clId="{8A7932B7-C305-40E5-B508-CC22F6115DD4}" dt="2023-07-23T06:32:46.847" v="1789" actId="26606"/>
          <ac:spMkLst>
            <pc:docMk/>
            <pc:sldMk cId="697158601" sldId="272"/>
            <ac:spMk id="13" creationId="{AF2F604E-43BE-4DC3-B983-E071523364F8}"/>
          </ac:spMkLst>
        </pc:spChg>
        <pc:spChg chg="add">
          <ac:chgData name="Roy, Somesh" userId="1acabf4b-f33c-4133-9f27-9eb78ba0ac66" providerId="ADAL" clId="{8A7932B7-C305-40E5-B508-CC22F6115DD4}" dt="2023-07-23T06:32:46.847" v="1789" actId="26606"/>
          <ac:spMkLst>
            <pc:docMk/>
            <pc:sldMk cId="697158601" sldId="272"/>
            <ac:spMk id="15" creationId="{08C9B587-E65E-4B52-B37C-ABEBB6E87928}"/>
          </ac:spMkLst>
        </pc:spChg>
        <pc:picChg chg="add">
          <ac:chgData name="Roy, Somesh" userId="1acabf4b-f33c-4133-9f27-9eb78ba0ac66" providerId="ADAL" clId="{8A7932B7-C305-40E5-B508-CC22F6115DD4}" dt="2023-07-23T06:32:46.847" v="1789" actId="26606"/>
          <ac:picMkLst>
            <pc:docMk/>
            <pc:sldMk cId="697158601" sldId="272"/>
            <ac:picMk id="5" creationId="{47C96900-8330-C4FC-8561-729DDCAAC36D}"/>
          </ac:picMkLst>
        </pc:picChg>
      </pc:sldChg>
      <pc:sldChg chg="addSp delSp modSp new mod setBg modClrScheme delAnim modAnim delDesignElem chgLayout">
        <pc:chgData name="Roy, Somesh" userId="1acabf4b-f33c-4133-9f27-9eb78ba0ac66" providerId="ADAL" clId="{8A7932B7-C305-40E5-B508-CC22F6115DD4}" dt="2023-07-24T06:12:36.278" v="5419" actId="1076"/>
        <pc:sldMkLst>
          <pc:docMk/>
          <pc:sldMk cId="4235301837" sldId="273"/>
        </pc:sldMkLst>
        <pc:spChg chg="del">
          <ac:chgData name="Roy, Somesh" userId="1acabf4b-f33c-4133-9f27-9eb78ba0ac66" providerId="ADAL" clId="{8A7932B7-C305-40E5-B508-CC22F6115DD4}" dt="2023-07-23T06:37:32.102" v="1791" actId="700"/>
          <ac:spMkLst>
            <pc:docMk/>
            <pc:sldMk cId="4235301837" sldId="273"/>
            <ac:spMk id="2" creationId="{58E7947B-B122-6C82-1BA0-764AF35C5477}"/>
          </ac:spMkLst>
        </pc:spChg>
        <pc:spChg chg="del">
          <ac:chgData name="Roy, Somesh" userId="1acabf4b-f33c-4133-9f27-9eb78ba0ac66" providerId="ADAL" clId="{8A7932B7-C305-40E5-B508-CC22F6115DD4}" dt="2023-07-23T06:37:32.102" v="1791" actId="700"/>
          <ac:spMkLst>
            <pc:docMk/>
            <pc:sldMk cId="4235301837" sldId="273"/>
            <ac:spMk id="3" creationId="{97D7116E-04E8-0629-4DC4-8FBCCD0DA434}"/>
          </ac:spMkLst>
        </pc:spChg>
        <pc:spChg chg="add mod ord">
          <ac:chgData name="Roy, Somesh" userId="1acabf4b-f33c-4133-9f27-9eb78ba0ac66" providerId="ADAL" clId="{8A7932B7-C305-40E5-B508-CC22F6115DD4}" dt="2023-07-24T06:12:27.702" v="5417" actId="27636"/>
          <ac:spMkLst>
            <pc:docMk/>
            <pc:sldMk cId="4235301837" sldId="273"/>
            <ac:spMk id="5" creationId="{97ACDDB5-CFDC-8C1A-A8A8-21CA91A333DF}"/>
          </ac:spMkLst>
        </pc:spChg>
        <pc:spChg chg="add del mod ord">
          <ac:chgData name="Roy, Somesh" userId="1acabf4b-f33c-4133-9f27-9eb78ba0ac66" providerId="ADAL" clId="{8A7932B7-C305-40E5-B508-CC22F6115DD4}" dt="2023-07-23T06:38:54.068" v="1850" actId="700"/>
          <ac:spMkLst>
            <pc:docMk/>
            <pc:sldMk cId="4235301837" sldId="273"/>
            <ac:spMk id="6" creationId="{6E2B1078-60BF-54C7-C802-778DB47349F6}"/>
          </ac:spMkLst>
        </pc:spChg>
        <pc:spChg chg="add del mod ord">
          <ac:chgData name="Roy, Somesh" userId="1acabf4b-f33c-4133-9f27-9eb78ba0ac66" providerId="ADAL" clId="{8A7932B7-C305-40E5-B508-CC22F6115DD4}" dt="2023-07-23T06:39:16.528" v="1851"/>
          <ac:spMkLst>
            <pc:docMk/>
            <pc:sldMk cId="4235301837" sldId="273"/>
            <ac:spMk id="7" creationId="{A34D8F84-CDF3-9049-C16C-8D46272DA3D0}"/>
          </ac:spMkLst>
        </pc:spChg>
        <pc:spChg chg="add del">
          <ac:chgData name="Roy, Somesh" userId="1acabf4b-f33c-4133-9f27-9eb78ba0ac66" providerId="ADAL" clId="{8A7932B7-C305-40E5-B508-CC22F6115DD4}" dt="2023-07-23T06:39:37.757" v="1853" actId="700"/>
          <ac:spMkLst>
            <pc:docMk/>
            <pc:sldMk cId="4235301837" sldId="273"/>
            <ac:spMk id="12" creationId="{345D5800-80DD-27E5-E926-6F2E39E09C27}"/>
          </ac:spMkLst>
        </pc:spChg>
        <pc:spChg chg="add del">
          <ac:chgData name="Roy, Somesh" userId="1acabf4b-f33c-4133-9f27-9eb78ba0ac66" providerId="ADAL" clId="{8A7932B7-C305-40E5-B508-CC22F6115DD4}" dt="2023-07-23T06:40:23.756" v="1858" actId="26606"/>
          <ac:spMkLst>
            <pc:docMk/>
            <pc:sldMk cId="4235301837" sldId="273"/>
            <ac:spMk id="13" creationId="{9B37791B-B040-4694-BFDC-8DD132D86E8E}"/>
          </ac:spMkLst>
        </pc:spChg>
        <pc:spChg chg="add del">
          <ac:chgData name="Roy, Somesh" userId="1acabf4b-f33c-4133-9f27-9eb78ba0ac66" providerId="ADAL" clId="{8A7932B7-C305-40E5-B508-CC22F6115DD4}" dt="2023-07-23T06:45:37.399" v="2275" actId="22"/>
          <ac:spMkLst>
            <pc:docMk/>
            <pc:sldMk cId="4235301837" sldId="273"/>
            <ac:spMk id="14" creationId="{6634BC0A-5658-D86C-FBAC-849383BB6FEB}"/>
          </ac:spMkLst>
        </pc:spChg>
        <pc:spChg chg="add">
          <ac:chgData name="Roy, Somesh" userId="1acabf4b-f33c-4133-9f27-9eb78ba0ac66" providerId="ADAL" clId="{8A7932B7-C305-40E5-B508-CC22F6115DD4}" dt="2023-07-23T06:40:23.760" v="1859" actId="26606"/>
          <ac:spMkLst>
            <pc:docMk/>
            <pc:sldMk cId="4235301837" sldId="273"/>
            <ac:spMk id="17" creationId="{EE04B5EB-F158-4507-90DD-BD23620C7CC9}"/>
          </ac:spMkLst>
        </pc:spChg>
        <pc:spChg chg="add">
          <ac:chgData name="Roy, Somesh" userId="1acabf4b-f33c-4133-9f27-9eb78ba0ac66" providerId="ADAL" clId="{8A7932B7-C305-40E5-B508-CC22F6115DD4}" dt="2023-07-23T06:40:23.760" v="1859" actId="26606"/>
          <ac:spMkLst>
            <pc:docMk/>
            <pc:sldMk cId="4235301837" sldId="273"/>
            <ac:spMk id="23" creationId="{19D32F93-50AC-4C46-A5DB-291C60DDB7BD}"/>
          </ac:spMkLst>
        </pc:spChg>
        <pc:spChg chg="add">
          <ac:chgData name="Roy, Somesh" userId="1acabf4b-f33c-4133-9f27-9eb78ba0ac66" providerId="ADAL" clId="{8A7932B7-C305-40E5-B508-CC22F6115DD4}" dt="2023-07-23T06:40:23.760" v="1859" actId="26606"/>
          <ac:spMkLst>
            <pc:docMk/>
            <pc:sldMk cId="4235301837" sldId="273"/>
            <ac:spMk id="24" creationId="{827DC2C4-B485-428A-BF4A-472D2967F47F}"/>
          </ac:spMkLst>
        </pc:spChg>
        <pc:spChg chg="add del">
          <ac:chgData name="Roy, Somesh" userId="1acabf4b-f33c-4133-9f27-9eb78ba0ac66" providerId="ADAL" clId="{8A7932B7-C305-40E5-B508-CC22F6115DD4}" dt="2023-07-23T06:45:42.973" v="2277" actId="22"/>
          <ac:spMkLst>
            <pc:docMk/>
            <pc:sldMk cId="4235301837" sldId="273"/>
            <ac:spMk id="25" creationId="{004D73CE-AFA5-4ABF-645A-6C75919B3917}"/>
          </ac:spMkLst>
        </pc:spChg>
        <pc:grpChg chg="add del">
          <ac:chgData name="Roy, Somesh" userId="1acabf4b-f33c-4133-9f27-9eb78ba0ac66" providerId="ADAL" clId="{8A7932B7-C305-40E5-B508-CC22F6115DD4}" dt="2023-07-23T06:40:23.756" v="1858" actId="26606"/>
          <ac:grpSpMkLst>
            <pc:docMk/>
            <pc:sldMk cId="4235301837" sldId="273"/>
            <ac:grpSpMk id="10" creationId="{4B2AE301-8298-47C2-81FA-781BA50D9933}"/>
          </ac:grpSpMkLst>
        </pc:grpChg>
        <pc:picChg chg="add del mod ord">
          <ac:chgData name="Roy, Somesh" userId="1acabf4b-f33c-4133-9f27-9eb78ba0ac66" providerId="ADAL" clId="{8A7932B7-C305-40E5-B508-CC22F6115DD4}" dt="2023-07-23T06:38:47.657" v="1849" actId="478"/>
          <ac:picMkLst>
            <pc:docMk/>
            <pc:sldMk cId="4235301837" sldId="273"/>
            <ac:picMk id="4" creationId="{21431207-4ECA-193A-D88C-0F881B4C8B60}"/>
          </ac:picMkLst>
        </pc:picChg>
        <pc:picChg chg="add mod">
          <ac:chgData name="Roy, Somesh" userId="1acabf4b-f33c-4133-9f27-9eb78ba0ac66" providerId="ADAL" clId="{8A7932B7-C305-40E5-B508-CC22F6115DD4}" dt="2023-07-24T06:12:36.278" v="5419" actId="1076"/>
          <ac:picMkLst>
            <pc:docMk/>
            <pc:sldMk cId="4235301837" sldId="273"/>
            <ac:picMk id="8" creationId="{69A3E5CB-AB55-4E0A-3323-32A43369865F}"/>
          </ac:picMkLst>
        </pc:picChg>
        <pc:cxnChg chg="add del">
          <ac:chgData name="Roy, Somesh" userId="1acabf4b-f33c-4133-9f27-9eb78ba0ac66" providerId="ADAL" clId="{8A7932B7-C305-40E5-B508-CC22F6115DD4}" dt="2023-07-23T06:38:37.879" v="1845" actId="26606"/>
          <ac:cxnSpMkLst>
            <pc:docMk/>
            <pc:sldMk cId="4235301837" sldId="273"/>
            <ac:cxnSpMk id="11" creationId="{1503BFE4-729B-D9D0-C17B-501E6AF1127A}"/>
          </ac:cxnSpMkLst>
        </pc:cxnChg>
        <pc:cxnChg chg="add del">
          <ac:chgData name="Roy, Somesh" userId="1acabf4b-f33c-4133-9f27-9eb78ba0ac66" providerId="ADAL" clId="{8A7932B7-C305-40E5-B508-CC22F6115DD4}" dt="2023-07-23T06:39:37.757" v="1853" actId="700"/>
          <ac:cxnSpMkLst>
            <pc:docMk/>
            <pc:sldMk cId="4235301837" sldId="273"/>
            <ac:cxnSpMk id="15" creationId="{1503BFE4-729B-D9D0-C17B-501E6AF1127A}"/>
          </ac:cxnSpMkLst>
        </pc:cxnChg>
      </pc:sldChg>
      <pc:sldChg chg="addSp modSp new mod setBg">
        <pc:chgData name="Roy, Somesh" userId="1acabf4b-f33c-4133-9f27-9eb78ba0ac66" providerId="ADAL" clId="{8A7932B7-C305-40E5-B508-CC22F6115DD4}" dt="2023-07-24T06:12:16.660" v="5415" actId="14100"/>
        <pc:sldMkLst>
          <pc:docMk/>
          <pc:sldMk cId="3718634394" sldId="274"/>
        </pc:sldMkLst>
        <pc:spChg chg="mod">
          <ac:chgData name="Roy, Somesh" userId="1acabf4b-f33c-4133-9f27-9eb78ba0ac66" providerId="ADAL" clId="{8A7932B7-C305-40E5-B508-CC22F6115DD4}" dt="2023-07-24T06:12:16.660" v="5415" actId="14100"/>
          <ac:spMkLst>
            <pc:docMk/>
            <pc:sldMk cId="3718634394" sldId="274"/>
            <ac:spMk id="2" creationId="{8D14FA3D-043C-041F-1795-45646887CA24}"/>
          </ac:spMkLst>
        </pc:spChg>
        <pc:spChg chg="mod">
          <ac:chgData name="Roy, Somesh" userId="1acabf4b-f33c-4133-9f27-9eb78ba0ac66" providerId="ADAL" clId="{8A7932B7-C305-40E5-B508-CC22F6115DD4}" dt="2023-07-24T06:12:07.893" v="5413" actId="20577"/>
          <ac:spMkLst>
            <pc:docMk/>
            <pc:sldMk cId="3718634394" sldId="274"/>
            <ac:spMk id="3" creationId="{5950C350-6368-AE74-DC21-1F1C655E25CD}"/>
          </ac:spMkLst>
        </pc:spChg>
        <pc:spChg chg="add">
          <ac:chgData name="Roy, Somesh" userId="1acabf4b-f33c-4133-9f27-9eb78ba0ac66" providerId="ADAL" clId="{8A7932B7-C305-40E5-B508-CC22F6115DD4}" dt="2023-07-23T06:44:09.030" v="2273" actId="26606"/>
          <ac:spMkLst>
            <pc:docMk/>
            <pc:sldMk cId="3718634394" sldId="274"/>
            <ac:spMk id="8" creationId="{B768BC45-6978-4563-AFFC-4378E82C53D8}"/>
          </ac:spMkLst>
        </pc:spChg>
        <pc:spChg chg="add">
          <ac:chgData name="Roy, Somesh" userId="1acabf4b-f33c-4133-9f27-9eb78ba0ac66" providerId="ADAL" clId="{8A7932B7-C305-40E5-B508-CC22F6115DD4}" dt="2023-07-23T06:44:09.030" v="2273" actId="26606"/>
          <ac:spMkLst>
            <pc:docMk/>
            <pc:sldMk cId="3718634394" sldId="274"/>
            <ac:spMk id="10" creationId="{A80A8067-64B4-47DF-9C4D-88D9ADEC21BB}"/>
          </ac:spMkLst>
        </pc:spChg>
        <pc:spChg chg="add">
          <ac:chgData name="Roy, Somesh" userId="1acabf4b-f33c-4133-9f27-9eb78ba0ac66" providerId="ADAL" clId="{8A7932B7-C305-40E5-B508-CC22F6115DD4}" dt="2023-07-23T06:44:09.030" v="2273" actId="26606"/>
          <ac:spMkLst>
            <pc:docMk/>
            <pc:sldMk cId="3718634394" sldId="274"/>
            <ac:spMk id="12" creationId="{9D1E2788-F6B5-40EE-A733-8187EB22BD13}"/>
          </ac:spMkLst>
        </pc:spChg>
      </pc:sldChg>
      <pc:sldChg chg="add">
        <pc:chgData name="Roy, Somesh" userId="1acabf4b-f33c-4133-9f27-9eb78ba0ac66" providerId="ADAL" clId="{8A7932B7-C305-40E5-B508-CC22F6115DD4}" dt="2023-07-23T06:46:04.497" v="2279"/>
        <pc:sldMkLst>
          <pc:docMk/>
          <pc:sldMk cId="1118311816" sldId="275"/>
        </pc:sldMkLst>
      </pc:sldChg>
      <pc:sldChg chg="add">
        <pc:chgData name="Roy, Somesh" userId="1acabf4b-f33c-4133-9f27-9eb78ba0ac66" providerId="ADAL" clId="{8A7932B7-C305-40E5-B508-CC22F6115DD4}" dt="2023-07-23T06:46:06.024" v="2281"/>
        <pc:sldMkLst>
          <pc:docMk/>
          <pc:sldMk cId="382836062" sldId="276"/>
        </pc:sldMkLst>
      </pc:sldChg>
      <pc:sldChg chg="modSp add del mod">
        <pc:chgData name="Roy, Somesh" userId="1acabf4b-f33c-4133-9f27-9eb78ba0ac66" providerId="ADAL" clId="{8A7932B7-C305-40E5-B508-CC22F6115DD4}" dt="2023-07-24T06:16:01.829" v="5546" actId="47"/>
        <pc:sldMkLst>
          <pc:docMk/>
          <pc:sldMk cId="1998030866" sldId="277"/>
        </pc:sldMkLst>
        <pc:picChg chg="mod">
          <ac:chgData name="Roy, Somesh" userId="1acabf4b-f33c-4133-9f27-9eb78ba0ac66" providerId="ADAL" clId="{8A7932B7-C305-40E5-B508-CC22F6115DD4}" dt="2023-07-23T06:47:05.551" v="2286" actId="1076"/>
          <ac:picMkLst>
            <pc:docMk/>
            <pc:sldMk cId="1998030866" sldId="277"/>
            <ac:picMk id="10" creationId="{00000000-0000-0000-0000-000000000000}"/>
          </ac:picMkLst>
        </pc:picChg>
      </pc:sldChg>
      <pc:sldChg chg="add del">
        <pc:chgData name="Roy, Somesh" userId="1acabf4b-f33c-4133-9f27-9eb78ba0ac66" providerId="ADAL" clId="{8A7932B7-C305-40E5-B508-CC22F6115DD4}" dt="2023-07-24T06:19:04.619" v="5584" actId="47"/>
        <pc:sldMkLst>
          <pc:docMk/>
          <pc:sldMk cId="3158441860" sldId="278"/>
        </pc:sldMkLst>
      </pc:sldChg>
      <pc:sldChg chg="addSp delSp modSp new mod setBg modClrScheme modAnim delDesignElem chgLayout">
        <pc:chgData name="Roy, Somesh" userId="1acabf4b-f33c-4133-9f27-9eb78ba0ac66" providerId="ADAL" clId="{8A7932B7-C305-40E5-B508-CC22F6115DD4}" dt="2023-07-24T06:32:43.547" v="6489" actId="2711"/>
        <pc:sldMkLst>
          <pc:docMk/>
          <pc:sldMk cId="4143896332" sldId="279"/>
        </pc:sldMkLst>
        <pc:spChg chg="add mod ord">
          <ac:chgData name="Roy, Somesh" userId="1acabf4b-f33c-4133-9f27-9eb78ba0ac66" providerId="ADAL" clId="{8A7932B7-C305-40E5-B508-CC22F6115DD4}" dt="2023-07-24T06:28:15.894" v="6226" actId="20577"/>
          <ac:spMkLst>
            <pc:docMk/>
            <pc:sldMk cId="4143896332" sldId="279"/>
            <ac:spMk id="2" creationId="{38495512-A58C-4D36-5A94-24F324570A33}"/>
          </ac:spMkLst>
        </pc:spChg>
        <pc:spChg chg="add mod ord">
          <ac:chgData name="Roy, Somesh" userId="1acabf4b-f33c-4133-9f27-9eb78ba0ac66" providerId="ADAL" clId="{8A7932B7-C305-40E5-B508-CC22F6115DD4}" dt="2023-07-24T06:32:43.547" v="6489" actId="2711"/>
          <ac:spMkLst>
            <pc:docMk/>
            <pc:sldMk cId="4143896332" sldId="279"/>
            <ac:spMk id="3" creationId="{46953020-FD81-C9D8-C017-707FFB42A6A4}"/>
          </ac:spMkLst>
        </pc:spChg>
        <pc:spChg chg="add mod">
          <ac:chgData name="Roy, Somesh" userId="1acabf4b-f33c-4133-9f27-9eb78ba0ac66" providerId="ADAL" clId="{8A7932B7-C305-40E5-B508-CC22F6115DD4}" dt="2023-07-24T06:31:01.492" v="6394" actId="6549"/>
          <ac:spMkLst>
            <pc:docMk/>
            <pc:sldMk cId="4143896332" sldId="279"/>
            <ac:spMk id="4" creationId="{064F171A-D38B-1A81-B937-46DCA7E7D939}"/>
          </ac:spMkLst>
        </pc:spChg>
        <pc:spChg chg="add del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5" creationId="{DAF1966E-FD40-4A4A-B61B-C4DF7FA05F06}"/>
          </ac:spMkLst>
        </pc:spChg>
        <pc:spChg chg="add del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6" creationId="{047BFA19-D45E-416B-A404-7AF2F3F27017}"/>
          </ac:spMkLst>
        </pc:spChg>
        <pc:spChg chg="add del">
          <ac:chgData name="Roy, Somesh" userId="1acabf4b-f33c-4133-9f27-9eb78ba0ac66" providerId="ADAL" clId="{8A7932B7-C305-40E5-B508-CC22F6115DD4}" dt="2023-07-23T06:50:03.517" v="2408" actId="700"/>
          <ac:spMkLst>
            <pc:docMk/>
            <pc:sldMk cId="4143896332" sldId="279"/>
            <ac:spMk id="8" creationId="{5463EB0A-3D7C-4AA5-BFA5-8EE5B4BA5624}"/>
          </ac:spMkLst>
        </pc:spChg>
        <pc:spChg chg="add del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9" creationId="{8E0105E7-23DB-4CF2-8258-FF47C7620F6E}"/>
          </ac:spMkLst>
        </pc:spChg>
        <pc:spChg chg="add del">
          <ac:chgData name="Roy, Somesh" userId="1acabf4b-f33c-4133-9f27-9eb78ba0ac66" providerId="ADAL" clId="{8A7932B7-C305-40E5-B508-CC22F6115DD4}" dt="2023-07-23T06:48:56.697" v="2318" actId="26606"/>
          <ac:spMkLst>
            <pc:docMk/>
            <pc:sldMk cId="4143896332" sldId="279"/>
            <ac:spMk id="10" creationId="{65219498-D544-41AC-98FE-8F956EF66A62}"/>
          </ac:spMkLst>
        </pc:spChg>
        <pc:spChg chg="add del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11" creationId="{074B4F7D-14B2-478B-8BF5-01E4E0C5D263}"/>
          </ac:spMkLst>
        </pc:spChg>
        <pc:spChg chg="add del">
          <ac:chgData name="Roy, Somesh" userId="1acabf4b-f33c-4133-9f27-9eb78ba0ac66" providerId="ADAL" clId="{8A7932B7-C305-40E5-B508-CC22F6115DD4}" dt="2023-07-23T06:48:56.697" v="2318" actId="26606"/>
          <ac:spMkLst>
            <pc:docMk/>
            <pc:sldMk cId="4143896332" sldId="279"/>
            <ac:spMk id="12" creationId="{F500DBFC-17A9-4E0A-AEE2-A49F9AEEF0FD}"/>
          </ac:spMkLst>
        </pc:spChg>
        <pc:spChg chg="add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16" creationId="{3AD318CC-E2A8-4E27-9548-A047A78999B1}"/>
          </ac:spMkLst>
        </pc:spChg>
        <pc:spChg chg="add del">
          <ac:chgData name="Roy, Somesh" userId="1acabf4b-f33c-4133-9f27-9eb78ba0ac66" providerId="ADAL" clId="{8A7932B7-C305-40E5-B508-CC22F6115DD4}" dt="2023-07-23T06:50:03.517" v="2408" actId="700"/>
          <ac:spMkLst>
            <pc:docMk/>
            <pc:sldMk cId="4143896332" sldId="279"/>
            <ac:spMk id="20" creationId="{7945AD00-F967-454D-A4B2-39ABA5C88C20}"/>
          </ac:spMkLst>
        </pc:spChg>
        <pc:spChg chg="add del">
          <ac:chgData name="Roy, Somesh" userId="1acabf4b-f33c-4133-9f27-9eb78ba0ac66" providerId="ADAL" clId="{8A7932B7-C305-40E5-B508-CC22F6115DD4}" dt="2023-07-23T06:50:03.517" v="2408" actId="700"/>
          <ac:spMkLst>
            <pc:docMk/>
            <pc:sldMk cId="4143896332" sldId="279"/>
            <ac:spMk id="21" creationId="{E9BC5B79-B912-427C-8219-E3E50943FCDE}"/>
          </ac:spMkLst>
        </pc:spChg>
        <pc:spChg chg="add">
          <ac:chgData name="Roy, Somesh" userId="1acabf4b-f33c-4133-9f27-9eb78ba0ac66" providerId="ADAL" clId="{8A7932B7-C305-40E5-B508-CC22F6115DD4}" dt="2023-07-24T06:27:21.901" v="6212" actId="26606"/>
          <ac:spMkLst>
            <pc:docMk/>
            <pc:sldMk cId="4143896332" sldId="279"/>
            <ac:spMk id="22" creationId="{2C1BBA94-3F40-40AA-8BB9-E69E25E537C1}"/>
          </ac:spMkLst>
        </pc:spChg>
        <pc:grpChg chg="add del">
          <ac:chgData name="Roy, Somesh" userId="1acabf4b-f33c-4133-9f27-9eb78ba0ac66" providerId="ADAL" clId="{8A7932B7-C305-40E5-B508-CC22F6115DD4}" dt="2023-07-23T06:48:56.697" v="2318" actId="26606"/>
          <ac:grpSpMkLst>
            <pc:docMk/>
            <pc:sldMk cId="4143896332" sldId="279"/>
            <ac:grpSpMk id="14" creationId="{D74613BB-817C-4C4F-8A24-4936F2F064C0}"/>
          </ac:grpSpMkLst>
        </pc:grpChg>
        <pc:grpChg chg="add">
          <ac:chgData name="Roy, Somesh" userId="1acabf4b-f33c-4133-9f27-9eb78ba0ac66" providerId="ADAL" clId="{8A7932B7-C305-40E5-B508-CC22F6115DD4}" dt="2023-07-24T06:27:21.901" v="6212" actId="26606"/>
          <ac:grpSpMkLst>
            <pc:docMk/>
            <pc:sldMk cId="4143896332" sldId="279"/>
            <ac:grpSpMk id="18" creationId="{B14B560F-9DD7-4302-A60B-EBD3EF59B073}"/>
          </ac:grpSpMkLst>
        </pc:grpChg>
        <pc:picChg chg="add del">
          <ac:chgData name="Roy, Somesh" userId="1acabf4b-f33c-4133-9f27-9eb78ba0ac66" providerId="ADAL" clId="{8A7932B7-C305-40E5-B508-CC22F6115DD4}" dt="2023-07-23T06:48:56.697" v="2318" actId="26606"/>
          <ac:picMkLst>
            <pc:docMk/>
            <pc:sldMk cId="4143896332" sldId="279"/>
            <ac:picMk id="7" creationId="{D17F37C0-FCB4-9A53-AC75-C2EF9B5FDE41}"/>
          </ac:picMkLst>
        </pc:picChg>
      </pc:sldChg>
      <pc:sldChg chg="add">
        <pc:chgData name="Roy, Somesh" userId="1acabf4b-f33c-4133-9f27-9eb78ba0ac66" providerId="ADAL" clId="{8A7932B7-C305-40E5-B508-CC22F6115DD4}" dt="2023-07-23T06:50:54.583" v="2412"/>
        <pc:sldMkLst>
          <pc:docMk/>
          <pc:sldMk cId="151862332" sldId="280"/>
        </pc:sldMkLst>
      </pc:sldChg>
      <pc:sldChg chg="addSp delSp modSp mod">
        <pc:chgData name="Roy, Somesh" userId="1acabf4b-f33c-4133-9f27-9eb78ba0ac66" providerId="ADAL" clId="{8A7932B7-C305-40E5-B508-CC22F6115DD4}" dt="2023-07-24T06:03:29.394" v="5131" actId="20577"/>
        <pc:sldMkLst>
          <pc:docMk/>
          <pc:sldMk cId="0" sldId="281"/>
        </pc:sldMkLst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3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4T06:03:29.394" v="5131" actId="20577"/>
          <ac:spMkLst>
            <pc:docMk/>
            <pc:sldMk cId="0" sldId="281"/>
            <ac:spMk id="4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5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6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4T06:02:38.981" v="5089" actId="20577"/>
          <ac:spMkLst>
            <pc:docMk/>
            <pc:sldMk cId="0" sldId="281"/>
            <ac:spMk id="7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8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9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10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11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12" creationId="{00000000-0000-0000-0000-000000000000}"/>
          </ac:spMkLst>
        </pc:spChg>
        <pc:spChg chg="mod topLvl">
          <ac:chgData name="Roy, Somesh" userId="1acabf4b-f33c-4133-9f27-9eb78ba0ac66" providerId="ADAL" clId="{8A7932B7-C305-40E5-B508-CC22F6115DD4}" dt="2023-07-23T23:10:13.800" v="2630" actId="165"/>
          <ac:spMkLst>
            <pc:docMk/>
            <pc:sldMk cId="0" sldId="281"/>
            <ac:spMk id="13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0:45.266" v="5072"/>
          <ac:spMkLst>
            <pc:docMk/>
            <pc:sldMk cId="0" sldId="281"/>
            <ac:spMk id="17" creationId="{D5729A30-C168-E518-AEF2-3A18A258FAE4}"/>
          </ac:spMkLst>
        </pc:spChg>
        <pc:grpChg chg="add mod">
          <ac:chgData name="Roy, Somesh" userId="1acabf4b-f33c-4133-9f27-9eb78ba0ac66" providerId="ADAL" clId="{8A7932B7-C305-40E5-B508-CC22F6115DD4}" dt="2023-07-24T06:00:54.254" v="5079" actId="1038"/>
          <ac:grpSpMkLst>
            <pc:docMk/>
            <pc:sldMk cId="0" sldId="281"/>
            <ac:grpSpMk id="14" creationId="{FFC5A0A7-25FD-4AD2-31B1-A968D2968C43}"/>
          </ac:grpSpMkLst>
        </pc:grpChg>
        <pc:grpChg chg="add del mod">
          <ac:chgData name="Roy, Somesh" userId="1acabf4b-f33c-4133-9f27-9eb78ba0ac66" providerId="ADAL" clId="{8A7932B7-C305-40E5-B508-CC22F6115DD4}" dt="2023-07-23T23:10:13.800" v="2630" actId="165"/>
          <ac:grpSpMkLst>
            <pc:docMk/>
            <pc:sldMk cId="0" sldId="281"/>
            <ac:grpSpMk id="15" creationId="{1C10C8CC-62AB-2B0B-0CD4-D1315BB6B1B2}"/>
          </ac:grpSpMkLst>
        </pc:grpChg>
        <pc:picChg chg="mod topLvl">
          <ac:chgData name="Roy, Somesh" userId="1acabf4b-f33c-4133-9f27-9eb78ba0ac66" providerId="ADAL" clId="{8A7932B7-C305-40E5-B508-CC22F6115DD4}" dt="2023-07-23T23:10:13.800" v="2630" actId="165"/>
          <ac:picMkLst>
            <pc:docMk/>
            <pc:sldMk cId="0" sldId="281"/>
            <ac:picMk id="2" creationId="{00000000-0000-0000-0000-000000000000}"/>
          </ac:picMkLst>
        </pc:picChg>
        <pc:picChg chg="mod">
          <ac:chgData name="Roy, Somesh" userId="1acabf4b-f33c-4133-9f27-9eb78ba0ac66" providerId="ADAL" clId="{8A7932B7-C305-40E5-B508-CC22F6115DD4}" dt="2023-07-24T06:00:45.266" v="5072"/>
          <ac:picMkLst>
            <pc:docMk/>
            <pc:sldMk cId="0" sldId="281"/>
            <ac:picMk id="16" creationId="{B5B00FEE-43E6-3490-F679-BED4018F4B2F}"/>
          </ac:picMkLst>
        </pc:picChg>
      </pc:sldChg>
      <pc:sldChg chg="modSp mod">
        <pc:chgData name="Roy, Somesh" userId="1acabf4b-f33c-4133-9f27-9eb78ba0ac66" providerId="ADAL" clId="{8A7932B7-C305-40E5-B508-CC22F6115DD4}" dt="2023-07-24T06:07:02.351" v="5360" actId="6549"/>
        <pc:sldMkLst>
          <pc:docMk/>
          <pc:sldMk cId="0" sldId="282"/>
        </pc:sldMkLst>
        <pc:spChg chg="mod">
          <ac:chgData name="Roy, Somesh" userId="1acabf4b-f33c-4133-9f27-9eb78ba0ac66" providerId="ADAL" clId="{8A7932B7-C305-40E5-B508-CC22F6115DD4}" dt="2023-07-24T06:03:58.579" v="5136" actId="404"/>
          <ac:spMkLst>
            <pc:docMk/>
            <pc:sldMk cId="0" sldId="282"/>
            <ac:spMk id="4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3:58.579" v="5136" actId="404"/>
          <ac:spMkLst>
            <pc:docMk/>
            <pc:sldMk cId="0" sldId="282"/>
            <ac:spMk id="6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5:08.200" v="5177" actId="403"/>
          <ac:spMkLst>
            <pc:docMk/>
            <pc:sldMk cId="0" sldId="282"/>
            <ac:spMk id="7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3:58.579" v="5136" actId="404"/>
          <ac:spMkLst>
            <pc:docMk/>
            <pc:sldMk cId="0" sldId="282"/>
            <ac:spMk id="9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5:04.062" v="5176" actId="403"/>
          <ac:spMkLst>
            <pc:docMk/>
            <pc:sldMk cId="0" sldId="282"/>
            <ac:spMk id="10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3:58.579" v="5136" actId="404"/>
          <ac:spMkLst>
            <pc:docMk/>
            <pc:sldMk cId="0" sldId="282"/>
            <ac:spMk id="12" creationId="{00000000-0000-0000-0000-000000000000}"/>
          </ac:spMkLst>
        </pc:spChg>
        <pc:spChg chg="mod">
          <ac:chgData name="Roy, Somesh" userId="1acabf4b-f33c-4133-9f27-9eb78ba0ac66" providerId="ADAL" clId="{8A7932B7-C305-40E5-B508-CC22F6115DD4}" dt="2023-07-24T06:07:02.351" v="5360" actId="6549"/>
          <ac:spMkLst>
            <pc:docMk/>
            <pc:sldMk cId="0" sldId="282"/>
            <ac:spMk id="13" creationId="{00000000-0000-0000-0000-000000000000}"/>
          </ac:spMkLst>
        </pc:spChg>
      </pc:sldChg>
      <pc:sldChg chg="addSp modSp mod modAnim">
        <pc:chgData name="Roy, Somesh" userId="1acabf4b-f33c-4133-9f27-9eb78ba0ac66" providerId="ADAL" clId="{8A7932B7-C305-40E5-B508-CC22F6115DD4}" dt="2023-07-24T06:09:33.154" v="5371"/>
        <pc:sldMkLst>
          <pc:docMk/>
          <pc:sldMk cId="0" sldId="283"/>
        </pc:sldMkLst>
        <pc:spChg chg="add mod">
          <ac:chgData name="Roy, Somesh" userId="1acabf4b-f33c-4133-9f27-9eb78ba0ac66" providerId="ADAL" clId="{8A7932B7-C305-40E5-B508-CC22F6115DD4}" dt="2023-07-24T06:09:13.949" v="5368" actId="1582"/>
          <ac:spMkLst>
            <pc:docMk/>
            <pc:sldMk cId="0" sldId="283"/>
            <ac:spMk id="26" creationId="{FD70A7D1-B25C-4BBB-1F41-8212E203E4ED}"/>
          </ac:spMkLst>
        </pc:spChg>
        <pc:spChg chg="add mod">
          <ac:chgData name="Roy, Somesh" userId="1acabf4b-f33c-4133-9f27-9eb78ba0ac66" providerId="ADAL" clId="{8A7932B7-C305-40E5-B508-CC22F6115DD4}" dt="2023-07-24T06:09:26.078" v="5370" actId="1076"/>
          <ac:spMkLst>
            <pc:docMk/>
            <pc:sldMk cId="0" sldId="283"/>
            <ac:spMk id="27" creationId="{1A1DA1D4-636C-D307-C70F-77CA404B55E5}"/>
          </ac:spMkLst>
        </pc:spChg>
      </pc:sldChg>
      <pc:sldChg chg="del">
        <pc:chgData name="Roy, Somesh" userId="1acabf4b-f33c-4133-9f27-9eb78ba0ac66" providerId="ADAL" clId="{8A7932B7-C305-40E5-B508-CC22F6115DD4}" dt="2023-07-24T06:08:46.195" v="5365" actId="2696"/>
        <pc:sldMkLst>
          <pc:docMk/>
          <pc:sldMk cId="0" sldId="284"/>
        </pc:sldMkLst>
      </pc:sldChg>
      <pc:sldChg chg="del">
        <pc:chgData name="Roy, Somesh" userId="1acabf4b-f33c-4133-9f27-9eb78ba0ac66" providerId="ADAL" clId="{8A7932B7-C305-40E5-B508-CC22F6115DD4}" dt="2023-07-24T06:11:06.405" v="5372" actId="47"/>
        <pc:sldMkLst>
          <pc:docMk/>
          <pc:sldMk cId="2571704263" sldId="285"/>
        </pc:sldMkLst>
      </pc:sldChg>
      <pc:sldChg chg="del mod modShow">
        <pc:chgData name="Roy, Somesh" userId="1acabf4b-f33c-4133-9f27-9eb78ba0ac66" providerId="ADAL" clId="{8A7932B7-C305-40E5-B508-CC22F6115DD4}" dt="2023-07-24T18:54:43.436" v="7550" actId="47"/>
        <pc:sldMkLst>
          <pc:docMk/>
          <pc:sldMk cId="1955131238" sldId="287"/>
        </pc:sldMkLst>
      </pc:sldChg>
      <pc:sldChg chg="addSp delSp modSp new mod ord setBg setFolMasterObjs modClrScheme chgLayout">
        <pc:chgData name="Roy, Somesh" userId="1acabf4b-f33c-4133-9f27-9eb78ba0ac66" providerId="ADAL" clId="{8A7932B7-C305-40E5-B508-CC22F6115DD4}" dt="2023-07-23T22:49:40.551" v="2565" actId="20578"/>
        <pc:sldMkLst>
          <pc:docMk/>
          <pc:sldMk cId="1899486786" sldId="288"/>
        </pc:sldMkLst>
        <pc:spChg chg="del mod ord">
          <ac:chgData name="Roy, Somesh" userId="1acabf4b-f33c-4133-9f27-9eb78ba0ac66" providerId="ADAL" clId="{8A7932B7-C305-40E5-B508-CC22F6115DD4}" dt="2023-07-23T22:31:32.577" v="2456" actId="700"/>
          <ac:spMkLst>
            <pc:docMk/>
            <pc:sldMk cId="1899486786" sldId="288"/>
            <ac:spMk id="2" creationId="{57D3845E-AB4A-EC49-4B6E-84B23AA30378}"/>
          </ac:spMkLst>
        </pc:spChg>
        <pc:spChg chg="del mod ord">
          <ac:chgData name="Roy, Somesh" userId="1acabf4b-f33c-4133-9f27-9eb78ba0ac66" providerId="ADAL" clId="{8A7932B7-C305-40E5-B508-CC22F6115DD4}" dt="2023-07-23T22:31:32.577" v="2456" actId="700"/>
          <ac:spMkLst>
            <pc:docMk/>
            <pc:sldMk cId="1899486786" sldId="288"/>
            <ac:spMk id="3" creationId="{8A96AE91-3414-3769-3FC8-56EF3A8A5234}"/>
          </ac:spMkLst>
        </pc:spChg>
        <pc:spChg chg="add mod ord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4" creationId="{4BEEDF49-B2C8-8874-4D41-8E5995DB3A99}"/>
          </ac:spMkLst>
        </pc:spChg>
        <pc:spChg chg="add mod ord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5" creationId="{0EE4D94D-2EEB-F69A-3F3C-BEB0C65AA765}"/>
          </ac:spMkLst>
        </pc:spChg>
        <pc:spChg chg="add mod">
          <ac:chgData name="Roy, Somesh" userId="1acabf4b-f33c-4133-9f27-9eb78ba0ac66" providerId="ADAL" clId="{8A7932B7-C305-40E5-B508-CC22F6115DD4}" dt="2023-07-23T22:38:52.365" v="2549" actId="1076"/>
          <ac:spMkLst>
            <pc:docMk/>
            <pc:sldMk cId="1899486786" sldId="288"/>
            <ac:spMk id="8" creationId="{9F0CEC52-6845-E829-5CDD-636C10ABD4FF}"/>
          </ac:spMkLst>
        </pc:spChg>
        <pc:spChg chg="add del">
          <ac:chgData name="Roy, Somesh" userId="1acabf4b-f33c-4133-9f27-9eb78ba0ac66" providerId="ADAL" clId="{8A7932B7-C305-40E5-B508-CC22F6115DD4}" dt="2023-07-23T22:33:57.352" v="2469" actId="26606"/>
          <ac:spMkLst>
            <pc:docMk/>
            <pc:sldMk cId="1899486786" sldId="288"/>
            <ac:spMk id="10" creationId="{9B6CD22E-2269-419F-9E81-016EA035D4C1}"/>
          </ac:spMkLst>
        </pc:spChg>
        <pc:spChg chg="add del">
          <ac:chgData name="Roy, Somesh" userId="1acabf4b-f33c-4133-9f27-9eb78ba0ac66" providerId="ADAL" clId="{8A7932B7-C305-40E5-B508-CC22F6115DD4}" dt="2023-07-23T22:32:00.708" v="2467" actId="26606"/>
          <ac:spMkLst>
            <pc:docMk/>
            <pc:sldMk cId="1899486786" sldId="288"/>
            <ac:spMk id="11" creationId="{EB0222B5-B739-82A9-5CCC-C5585AE12A69}"/>
          </ac:spMkLst>
        </pc:spChg>
        <pc:spChg chg="add del">
          <ac:chgData name="Roy, Somesh" userId="1acabf4b-f33c-4133-9f27-9eb78ba0ac66" providerId="ADAL" clId="{8A7932B7-C305-40E5-B508-CC22F6115DD4}" dt="2023-07-23T22:33:57.352" v="2469" actId="26606"/>
          <ac:spMkLst>
            <pc:docMk/>
            <pc:sldMk cId="1899486786" sldId="288"/>
            <ac:spMk id="12" creationId="{AA607D34-E2A9-4595-9DB2-5472E077CA49}"/>
          </ac:spMkLst>
        </pc:spChg>
        <pc:spChg chg="add del">
          <ac:chgData name="Roy, Somesh" userId="1acabf4b-f33c-4133-9f27-9eb78ba0ac66" providerId="ADAL" clId="{8A7932B7-C305-40E5-B508-CC22F6115DD4}" dt="2023-07-23T22:32:00.708" v="2467" actId="26606"/>
          <ac:spMkLst>
            <pc:docMk/>
            <pc:sldMk cId="1899486786" sldId="288"/>
            <ac:spMk id="13" creationId="{5BE23E75-E7E9-4D9F-6D25-5512363F8621}"/>
          </ac:spMkLst>
        </pc:spChg>
        <pc:spChg chg="add del">
          <ac:chgData name="Roy, Somesh" userId="1acabf4b-f33c-4133-9f27-9eb78ba0ac66" providerId="ADAL" clId="{8A7932B7-C305-40E5-B508-CC22F6115DD4}" dt="2023-07-23T22:33:57.352" v="2469" actId="26606"/>
          <ac:spMkLst>
            <pc:docMk/>
            <pc:sldMk cId="1899486786" sldId="288"/>
            <ac:spMk id="14" creationId="{63DAB858-5A0C-4AFF-AAC6-705EDF8DB733}"/>
          </ac:spMkLst>
        </pc:spChg>
        <pc:spChg chg="add del">
          <ac:chgData name="Roy, Somesh" userId="1acabf4b-f33c-4133-9f27-9eb78ba0ac66" providerId="ADAL" clId="{8A7932B7-C305-40E5-B508-CC22F6115DD4}" dt="2023-07-23T22:33:57.352" v="2469" actId="26606"/>
          <ac:spMkLst>
            <pc:docMk/>
            <pc:sldMk cId="1899486786" sldId="288"/>
            <ac:spMk id="16" creationId="{8FFD9892-EDE5-4886-A313-66099DA8C8F1}"/>
          </ac:spMkLst>
        </pc:spChg>
        <pc:spChg chg="add del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18" creationId="{665DBBEF-238B-476B-96AB-8AAC3224ECEA}"/>
          </ac:spMkLst>
        </pc:spChg>
        <pc:spChg chg="add del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19" creationId="{3FCFB1DE-0B7E-48CC-BA90-B2AB0889F9D6}"/>
          </ac:spMkLst>
        </pc:spChg>
        <pc:spChg chg="add del">
          <ac:chgData name="Roy, Somesh" userId="1acabf4b-f33c-4133-9f27-9eb78ba0ac66" providerId="ADAL" clId="{8A7932B7-C305-40E5-B508-CC22F6115DD4}" dt="2023-07-23T22:37:50.773" v="2509" actId="26606"/>
          <ac:spMkLst>
            <pc:docMk/>
            <pc:sldMk cId="1899486786" sldId="288"/>
            <ac:spMk id="21" creationId="{0671A8AE-40A1-4631-A6B8-581AFF065482}"/>
          </ac:spMkLst>
        </pc:spChg>
        <pc:spChg chg="add del">
          <ac:chgData name="Roy, Somesh" userId="1acabf4b-f33c-4133-9f27-9eb78ba0ac66" providerId="ADAL" clId="{8A7932B7-C305-40E5-B508-CC22F6115DD4}" dt="2023-07-23T22:37:50.773" v="2509" actId="26606"/>
          <ac:spMkLst>
            <pc:docMk/>
            <pc:sldMk cId="1899486786" sldId="288"/>
            <ac:spMk id="22" creationId="{AB58EF07-17C2-48CF-ABB0-EEF1F17CB8F0}"/>
          </ac:spMkLst>
        </pc:spChg>
        <pc:spChg chg="add del">
          <ac:chgData name="Roy, Somesh" userId="1acabf4b-f33c-4133-9f27-9eb78ba0ac66" providerId="ADAL" clId="{8A7932B7-C305-40E5-B508-CC22F6115DD4}" dt="2023-07-23T22:37:50.773" v="2509" actId="26606"/>
          <ac:spMkLst>
            <pc:docMk/>
            <pc:sldMk cId="1899486786" sldId="288"/>
            <ac:spMk id="23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3T22:37:16.845" v="2497" actId="26606"/>
          <ac:spMkLst>
            <pc:docMk/>
            <pc:sldMk cId="1899486786" sldId="288"/>
            <ac:spMk id="24" creationId="{870A1295-61BC-4214-AA3E-D396673024D0}"/>
          </ac:spMkLst>
        </pc:spChg>
        <pc:spChg chg="add del">
          <ac:chgData name="Roy, Somesh" userId="1acabf4b-f33c-4133-9f27-9eb78ba0ac66" providerId="ADAL" clId="{8A7932B7-C305-40E5-B508-CC22F6115DD4}" dt="2023-07-23T22:37:50.773" v="2509" actId="26606"/>
          <ac:spMkLst>
            <pc:docMk/>
            <pc:sldMk cId="1899486786" sldId="288"/>
            <ac:spMk id="25" creationId="{08C9B587-E65E-4B52-B37C-ABEBB6E87928}"/>
          </ac:spMkLst>
        </pc:spChg>
        <pc:spChg chg="add del">
          <ac:chgData name="Roy, Somesh" userId="1acabf4b-f33c-4133-9f27-9eb78ba0ac66" providerId="ADAL" clId="{8A7932B7-C305-40E5-B508-CC22F6115DD4}" dt="2023-07-23T22:38:05.588" v="2512" actId="26606"/>
          <ac:spMkLst>
            <pc:docMk/>
            <pc:sldMk cId="1899486786" sldId="288"/>
            <ac:spMk id="27" creationId="{4FA4E651-C3D8-4DB8-A026-E8531C6AFACC}"/>
          </ac:spMkLst>
        </pc:spChg>
        <pc:spChg chg="add del">
          <ac:chgData name="Roy, Somesh" userId="1acabf4b-f33c-4133-9f27-9eb78ba0ac66" providerId="ADAL" clId="{8A7932B7-C305-40E5-B508-CC22F6115DD4}" dt="2023-07-23T22:37:23.786" v="2501" actId="26606"/>
          <ac:spMkLst>
            <pc:docMk/>
            <pc:sldMk cId="1899486786" sldId="288"/>
            <ac:spMk id="28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3T22:38:07.008" v="2514" actId="26606"/>
          <ac:spMkLst>
            <pc:docMk/>
            <pc:sldMk cId="1899486786" sldId="288"/>
            <ac:spMk id="29" creationId="{0671A8AE-40A1-4631-A6B8-581AFF065482}"/>
          </ac:spMkLst>
        </pc:spChg>
        <pc:spChg chg="add del">
          <ac:chgData name="Roy, Somesh" userId="1acabf4b-f33c-4133-9f27-9eb78ba0ac66" providerId="ADAL" clId="{8A7932B7-C305-40E5-B508-CC22F6115DD4}" dt="2023-07-23T22:37:23.786" v="2501" actId="26606"/>
          <ac:spMkLst>
            <pc:docMk/>
            <pc:sldMk cId="1899486786" sldId="288"/>
            <ac:spMk id="30" creationId="{08C9B587-E65E-4B52-B37C-ABEBB6E87928}"/>
          </ac:spMkLst>
        </pc:spChg>
        <pc:spChg chg="add del">
          <ac:chgData name="Roy, Somesh" userId="1acabf4b-f33c-4133-9f27-9eb78ba0ac66" providerId="ADAL" clId="{8A7932B7-C305-40E5-B508-CC22F6115DD4}" dt="2023-07-23T22:38:07.008" v="2514" actId="26606"/>
          <ac:spMkLst>
            <pc:docMk/>
            <pc:sldMk cId="1899486786" sldId="288"/>
            <ac:spMk id="31" creationId="{AB58EF07-17C2-48CF-ABB0-EEF1F17CB8F0}"/>
          </ac:spMkLst>
        </pc:spChg>
        <pc:spChg chg="add del">
          <ac:chgData name="Roy, Somesh" userId="1acabf4b-f33c-4133-9f27-9eb78ba0ac66" providerId="ADAL" clId="{8A7932B7-C305-40E5-B508-CC22F6115DD4}" dt="2023-07-23T22:37:21.509" v="2499" actId="26606"/>
          <ac:spMkLst>
            <pc:docMk/>
            <pc:sldMk cId="1899486786" sldId="288"/>
            <ac:spMk id="32" creationId="{0671A8AE-40A1-4631-A6B8-581AFF065482}"/>
          </ac:spMkLst>
        </pc:spChg>
        <pc:spChg chg="add del">
          <ac:chgData name="Roy, Somesh" userId="1acabf4b-f33c-4133-9f27-9eb78ba0ac66" providerId="ADAL" clId="{8A7932B7-C305-40E5-B508-CC22F6115DD4}" dt="2023-07-23T22:37:21.509" v="2499" actId="26606"/>
          <ac:spMkLst>
            <pc:docMk/>
            <pc:sldMk cId="1899486786" sldId="288"/>
            <ac:spMk id="33" creationId="{AB58EF07-17C2-48CF-ABB0-EEF1F17CB8F0}"/>
          </ac:spMkLst>
        </pc:spChg>
        <pc:spChg chg="add del">
          <ac:chgData name="Roy, Somesh" userId="1acabf4b-f33c-4133-9f27-9eb78ba0ac66" providerId="ADAL" clId="{8A7932B7-C305-40E5-B508-CC22F6115DD4}" dt="2023-07-23T22:37:21.509" v="2499" actId="26606"/>
          <ac:spMkLst>
            <pc:docMk/>
            <pc:sldMk cId="1899486786" sldId="288"/>
            <ac:spMk id="34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3T22:37:21.509" v="2499" actId="26606"/>
          <ac:spMkLst>
            <pc:docMk/>
            <pc:sldMk cId="1899486786" sldId="288"/>
            <ac:spMk id="35" creationId="{08C9B587-E65E-4B52-B37C-ABEBB6E87928}"/>
          </ac:spMkLst>
        </pc:spChg>
        <pc:spChg chg="add del">
          <ac:chgData name="Roy, Somesh" userId="1acabf4b-f33c-4133-9f27-9eb78ba0ac66" providerId="ADAL" clId="{8A7932B7-C305-40E5-B508-CC22F6115DD4}" dt="2023-07-23T22:38:07.008" v="2514" actId="26606"/>
          <ac:spMkLst>
            <pc:docMk/>
            <pc:sldMk cId="1899486786" sldId="288"/>
            <ac:spMk id="36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3T22:37:23.786" v="2501" actId="26606"/>
          <ac:spMkLst>
            <pc:docMk/>
            <pc:sldMk cId="1899486786" sldId="288"/>
            <ac:spMk id="37" creationId="{E91DC736-0EF8-4F87-9146-EBF1D2EE4D3D}"/>
          </ac:spMkLst>
        </pc:spChg>
        <pc:spChg chg="add del">
          <ac:chgData name="Roy, Somesh" userId="1acabf4b-f33c-4133-9f27-9eb78ba0ac66" providerId="ADAL" clId="{8A7932B7-C305-40E5-B508-CC22F6115DD4}" dt="2023-07-23T22:37:23.786" v="2501" actId="26606"/>
          <ac:spMkLst>
            <pc:docMk/>
            <pc:sldMk cId="1899486786" sldId="288"/>
            <ac:spMk id="38" creationId="{097CD68E-23E3-4007-8847-CD0944C4F7BE}"/>
          </ac:spMkLst>
        </pc:spChg>
        <pc:spChg chg="add del">
          <ac:chgData name="Roy, Somesh" userId="1acabf4b-f33c-4133-9f27-9eb78ba0ac66" providerId="ADAL" clId="{8A7932B7-C305-40E5-B508-CC22F6115DD4}" dt="2023-07-23T22:38:07.008" v="2514" actId="26606"/>
          <ac:spMkLst>
            <pc:docMk/>
            <pc:sldMk cId="1899486786" sldId="288"/>
            <ac:spMk id="39" creationId="{08C9B587-E65E-4B52-B37C-ABEBB6E87928}"/>
          </ac:spMkLst>
        </pc:spChg>
        <pc:spChg chg="add del">
          <ac:chgData name="Roy, Somesh" userId="1acabf4b-f33c-4133-9f27-9eb78ba0ac66" providerId="ADAL" clId="{8A7932B7-C305-40E5-B508-CC22F6115DD4}" dt="2023-07-23T22:37:30.488" v="2503" actId="26606"/>
          <ac:spMkLst>
            <pc:docMk/>
            <pc:sldMk cId="1899486786" sldId="288"/>
            <ac:spMk id="40" creationId="{4FA4E651-C3D8-4DB8-A026-E8531C6AFACC}"/>
          </ac:spMkLst>
        </pc:spChg>
        <pc:spChg chg="add del">
          <ac:chgData name="Roy, Somesh" userId="1acabf4b-f33c-4133-9f27-9eb78ba0ac66" providerId="ADAL" clId="{8A7932B7-C305-40E5-B508-CC22F6115DD4}" dt="2023-07-23T22:38:14.845" v="2516" actId="26606"/>
          <ac:spMkLst>
            <pc:docMk/>
            <pc:sldMk cId="1899486786" sldId="288"/>
            <ac:spMk id="41" creationId="{4FA4E651-C3D8-4DB8-A026-E8531C6AFACC}"/>
          </ac:spMkLst>
        </pc:spChg>
        <pc:spChg chg="add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43" creationId="{202174D0-0EB7-40CF-8FB6-D42063B86315}"/>
          </ac:spMkLst>
        </pc:spChg>
        <pc:spChg chg="add del">
          <ac:chgData name="Roy, Somesh" userId="1acabf4b-f33c-4133-9f27-9eb78ba0ac66" providerId="ADAL" clId="{8A7932B7-C305-40E5-B508-CC22F6115DD4}" dt="2023-07-23T22:37:44.574" v="2507" actId="26606"/>
          <ac:spMkLst>
            <pc:docMk/>
            <pc:sldMk cId="1899486786" sldId="288"/>
            <ac:spMk id="44" creationId="{0671A8AE-40A1-4631-A6B8-581AFF065482}"/>
          </ac:spMkLst>
        </pc:spChg>
        <pc:spChg chg="add del">
          <ac:chgData name="Roy, Somesh" userId="1acabf4b-f33c-4133-9f27-9eb78ba0ac66" providerId="ADAL" clId="{8A7932B7-C305-40E5-B508-CC22F6115DD4}" dt="2023-07-23T22:37:44.574" v="2507" actId="26606"/>
          <ac:spMkLst>
            <pc:docMk/>
            <pc:sldMk cId="1899486786" sldId="288"/>
            <ac:spMk id="45" creationId="{AB58EF07-17C2-48CF-ABB0-EEF1F17CB8F0}"/>
          </ac:spMkLst>
        </pc:spChg>
        <pc:spChg chg="add del">
          <ac:chgData name="Roy, Somesh" userId="1acabf4b-f33c-4133-9f27-9eb78ba0ac66" providerId="ADAL" clId="{8A7932B7-C305-40E5-B508-CC22F6115DD4}" dt="2023-07-23T22:37:44.574" v="2507" actId="26606"/>
          <ac:spMkLst>
            <pc:docMk/>
            <pc:sldMk cId="1899486786" sldId="288"/>
            <ac:spMk id="46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3T22:37:44.574" v="2507" actId="26606"/>
          <ac:spMkLst>
            <pc:docMk/>
            <pc:sldMk cId="1899486786" sldId="288"/>
            <ac:spMk id="47" creationId="{08C9B587-E65E-4B52-B37C-ABEBB6E87928}"/>
          </ac:spMkLst>
        </pc:spChg>
        <pc:spChg chg="add">
          <ac:chgData name="Roy, Somesh" userId="1acabf4b-f33c-4133-9f27-9eb78ba0ac66" providerId="ADAL" clId="{8A7932B7-C305-40E5-B508-CC22F6115DD4}" dt="2023-07-23T22:38:14.859" v="2517" actId="26606"/>
          <ac:spMkLst>
            <pc:docMk/>
            <pc:sldMk cId="1899486786" sldId="288"/>
            <ac:spMk id="48" creationId="{70065D4F-7A1C-498E-B6ED-C1BAC28D27F2}"/>
          </ac:spMkLst>
        </pc:spChg>
        <pc:grpChg chg="add del">
          <ac:chgData name="Roy, Somesh" userId="1acabf4b-f33c-4133-9f27-9eb78ba0ac66" providerId="ADAL" clId="{8A7932B7-C305-40E5-B508-CC22F6115DD4}" dt="2023-07-23T22:37:16.845" v="2497" actId="26606"/>
          <ac:grpSpMkLst>
            <pc:docMk/>
            <pc:sldMk cId="1899486786" sldId="288"/>
            <ac:grpSpMk id="26" creationId="{0B139475-2B26-4CA9-9413-DE741E49F7BB}"/>
          </ac:grpSpMkLst>
        </pc:grpChg>
        <pc:picChg chg="add del mod ord modCrop">
          <ac:chgData name="Roy, Somesh" userId="1acabf4b-f33c-4133-9f27-9eb78ba0ac66" providerId="ADAL" clId="{8A7932B7-C305-40E5-B508-CC22F6115DD4}" dt="2023-07-23T22:38:14.859" v="2517" actId="26606"/>
          <ac:picMkLst>
            <pc:docMk/>
            <pc:sldMk cId="1899486786" sldId="288"/>
            <ac:picMk id="6" creationId="{B2B959B8-7C02-4FF7-6840-A759D802AC29}"/>
          </ac:picMkLst>
        </pc:picChg>
        <pc:picChg chg="add del">
          <ac:chgData name="Roy, Somesh" userId="1acabf4b-f33c-4133-9f27-9eb78ba0ac66" providerId="ADAL" clId="{8A7932B7-C305-40E5-B508-CC22F6115DD4}" dt="2023-07-23T22:32:00.708" v="2467" actId="26606"/>
          <ac:picMkLst>
            <pc:docMk/>
            <pc:sldMk cId="1899486786" sldId="288"/>
            <ac:picMk id="7" creationId="{5A82AE16-15B9-A25E-4F27-382056C4BDD9}"/>
          </ac:picMkLst>
        </pc:picChg>
        <pc:picChg chg="add del">
          <ac:chgData name="Roy, Somesh" userId="1acabf4b-f33c-4133-9f27-9eb78ba0ac66" providerId="ADAL" clId="{8A7932B7-C305-40E5-B508-CC22F6115DD4}" dt="2023-07-23T22:36:14.596" v="2485" actId="478"/>
          <ac:picMkLst>
            <pc:docMk/>
            <pc:sldMk cId="1899486786" sldId="288"/>
            <ac:picMk id="9" creationId="{81D9E712-2494-A970-9B9A-0EB4C477C456}"/>
          </ac:picMkLst>
        </pc:picChg>
        <pc:cxnChg chg="add del">
          <ac:chgData name="Roy, Somesh" userId="1acabf4b-f33c-4133-9f27-9eb78ba0ac66" providerId="ADAL" clId="{8A7932B7-C305-40E5-B508-CC22F6115DD4}" dt="2023-07-23T22:32:00.708" v="2467" actId="26606"/>
          <ac:cxnSpMkLst>
            <pc:docMk/>
            <pc:sldMk cId="1899486786" sldId="288"/>
            <ac:cxnSpMk id="15" creationId="{61B115DB-65EB-3FC3-7284-CFDF4ADC60B6}"/>
          </ac:cxnSpMkLst>
        </pc:cxnChg>
        <pc:cxnChg chg="add del">
          <ac:chgData name="Roy, Somesh" userId="1acabf4b-f33c-4133-9f27-9eb78ba0ac66" providerId="ADAL" clId="{8A7932B7-C305-40E5-B508-CC22F6115DD4}" dt="2023-07-23T22:37:37.276" v="2505" actId="26606"/>
          <ac:cxnSpMkLst>
            <pc:docMk/>
            <pc:sldMk cId="1899486786" sldId="288"/>
            <ac:cxnSpMk id="42" creationId="{7667AA61-5C27-F30F-D229-06CBE5709F33}"/>
          </ac:cxnSpMkLst>
        </pc:cxnChg>
      </pc:sldChg>
      <pc:sldChg chg="addSp modSp new del mod">
        <pc:chgData name="Roy, Somesh" userId="1acabf4b-f33c-4133-9f27-9eb78ba0ac66" providerId="ADAL" clId="{8A7932B7-C305-40E5-B508-CC22F6115DD4}" dt="2023-07-24T01:30:59.348" v="3138" actId="2696"/>
        <pc:sldMkLst>
          <pc:docMk/>
          <pc:sldMk cId="1552155425" sldId="289"/>
        </pc:sldMkLst>
        <pc:spChg chg="mod">
          <ac:chgData name="Roy, Somesh" userId="1acabf4b-f33c-4133-9f27-9eb78ba0ac66" providerId="ADAL" clId="{8A7932B7-C305-40E5-B508-CC22F6115DD4}" dt="2023-07-24T01:29:29.751" v="3085" actId="20577"/>
          <ac:spMkLst>
            <pc:docMk/>
            <pc:sldMk cId="1552155425" sldId="289"/>
            <ac:spMk id="2" creationId="{7D6299F7-55F1-DA3E-039A-975A00FB2D6B}"/>
          </ac:spMkLst>
        </pc:spChg>
        <pc:spChg chg="mod">
          <ac:chgData name="Roy, Somesh" userId="1acabf4b-f33c-4133-9f27-9eb78ba0ac66" providerId="ADAL" clId="{8A7932B7-C305-40E5-B508-CC22F6115DD4}" dt="2023-07-24T01:30:44.018" v="3137" actId="27636"/>
          <ac:spMkLst>
            <pc:docMk/>
            <pc:sldMk cId="1552155425" sldId="289"/>
            <ac:spMk id="3" creationId="{E43F9818-533D-3153-6332-36CBE7CB41C1}"/>
          </ac:spMkLst>
        </pc:spChg>
        <pc:spChg chg="add mod">
          <ac:chgData name="Roy, Somesh" userId="1acabf4b-f33c-4133-9f27-9eb78ba0ac66" providerId="ADAL" clId="{8A7932B7-C305-40E5-B508-CC22F6115DD4}" dt="2023-07-24T01:29:57.267" v="3124" actId="12"/>
          <ac:spMkLst>
            <pc:docMk/>
            <pc:sldMk cId="1552155425" sldId="289"/>
            <ac:spMk id="4" creationId="{85998FFF-8CCA-A1F4-1709-07D24AE7E6E5}"/>
          </ac:spMkLst>
        </pc:spChg>
        <pc:spChg chg="add mod">
          <ac:chgData name="Roy, Somesh" userId="1acabf4b-f33c-4133-9f27-9eb78ba0ac66" providerId="ADAL" clId="{8A7932B7-C305-40E5-B508-CC22F6115DD4}" dt="2023-07-24T01:30:41.351" v="3135" actId="14100"/>
          <ac:spMkLst>
            <pc:docMk/>
            <pc:sldMk cId="1552155425" sldId="289"/>
            <ac:spMk id="5" creationId="{535AD994-7E06-6193-0076-112D4E2C386A}"/>
          </ac:spMkLst>
        </pc:spChg>
      </pc:sldChg>
      <pc:sldChg chg="addSp delSp modSp add mod setBg setClrOvrMap">
        <pc:chgData name="Roy, Somesh" userId="1acabf4b-f33c-4133-9f27-9eb78ba0ac66" providerId="ADAL" clId="{8A7932B7-C305-40E5-B508-CC22F6115DD4}" dt="2023-07-24T05:22:48.491" v="4025" actId="20577"/>
        <pc:sldMkLst>
          <pc:docMk/>
          <pc:sldMk cId="2969691500" sldId="289"/>
        </pc:sldMkLst>
        <pc:spChg chg="mod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2" creationId="{05606DA1-28BE-F7DA-A3F3-1058BC341F67}"/>
          </ac:spMkLst>
        </pc:spChg>
        <pc:spChg chg="mod">
          <ac:chgData name="Roy, Somesh" userId="1acabf4b-f33c-4133-9f27-9eb78ba0ac66" providerId="ADAL" clId="{8A7932B7-C305-40E5-B508-CC22F6115DD4}" dt="2023-07-24T05:22:48.491" v="4025" actId="20577"/>
          <ac:spMkLst>
            <pc:docMk/>
            <pc:sldMk cId="2969691500" sldId="289"/>
            <ac:spMk id="3" creationId="{E07B8AD8-131D-208E-54BC-6EDCEF1F806C}"/>
          </ac:spMkLst>
        </pc:spChg>
        <pc:spChg chg="add mod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4" creationId="{276DD6B0-95C6-16BC-B3EC-431A18F6CB93}"/>
          </ac:spMkLst>
        </pc:spChg>
        <pc:spChg chg="add del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29" creationId="{2B97F24A-32CE-4C1C-A50D-3016B394DCFB}"/>
          </ac:spMkLst>
        </pc:spChg>
        <pc:spChg chg="add del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31" creationId="{CD8B4F24-440B-49E9-B85D-733523DC064B}"/>
          </ac:spMkLst>
        </pc:spChg>
        <pc:spChg chg="add del">
          <ac:chgData name="Roy, Somesh" userId="1acabf4b-f33c-4133-9f27-9eb78ba0ac66" providerId="ADAL" clId="{8A7932B7-C305-40E5-B508-CC22F6115DD4}" dt="2023-07-24T05:22:07.262" v="3967" actId="26606"/>
          <ac:spMkLst>
            <pc:docMk/>
            <pc:sldMk cId="2969691500" sldId="289"/>
            <ac:spMk id="36" creationId="{FEF085B8-A2C0-4A6F-B663-CCC56F3CD373}"/>
          </ac:spMkLst>
        </pc:spChg>
        <pc:spChg chg="add del">
          <ac:chgData name="Roy, Somesh" userId="1acabf4b-f33c-4133-9f27-9eb78ba0ac66" providerId="ADAL" clId="{8A7932B7-C305-40E5-B508-CC22F6115DD4}" dt="2023-07-24T05:22:07.262" v="3967" actId="26606"/>
          <ac:spMkLst>
            <pc:docMk/>
            <pc:sldMk cId="2969691500" sldId="289"/>
            <ac:spMk id="38" creationId="{2658F6D6-96E0-421A-96D6-3DF404008543}"/>
          </ac:spMkLst>
        </pc:spChg>
        <pc:spChg chg="add del">
          <ac:chgData name="Roy, Somesh" userId="1acabf4b-f33c-4133-9f27-9eb78ba0ac66" providerId="ADAL" clId="{8A7932B7-C305-40E5-B508-CC22F6115DD4}" dt="2023-07-24T05:22:07.262" v="3967" actId="26606"/>
          <ac:spMkLst>
            <pc:docMk/>
            <pc:sldMk cId="2969691500" sldId="289"/>
            <ac:spMk id="40" creationId="{3CF62545-93A0-4FD5-9B48-48DCA794CBA1}"/>
          </ac:spMkLst>
        </pc:spChg>
        <pc:spChg chg="add del">
          <ac:chgData name="Roy, Somesh" userId="1acabf4b-f33c-4133-9f27-9eb78ba0ac66" providerId="ADAL" clId="{8A7932B7-C305-40E5-B508-CC22F6115DD4}" dt="2023-07-24T05:22:13.936" v="3969" actId="26606"/>
          <ac:spMkLst>
            <pc:docMk/>
            <pc:sldMk cId="2969691500" sldId="289"/>
            <ac:spMk id="42" creationId="{428D436F-9ACD-4C92-AFC8-C934C527A6A4}"/>
          </ac:spMkLst>
        </pc:spChg>
        <pc:spChg chg="add del">
          <ac:chgData name="Roy, Somesh" userId="1acabf4b-f33c-4133-9f27-9eb78ba0ac66" providerId="ADAL" clId="{8A7932B7-C305-40E5-B508-CC22F6115DD4}" dt="2023-07-24T05:22:13.936" v="3969" actId="26606"/>
          <ac:spMkLst>
            <pc:docMk/>
            <pc:sldMk cId="2969691500" sldId="289"/>
            <ac:spMk id="43" creationId="{090538E0-A884-4E60-A6AB-77D830E2FCED}"/>
          </ac:spMkLst>
        </pc:spChg>
        <pc:spChg chg="add del">
          <ac:chgData name="Roy, Somesh" userId="1acabf4b-f33c-4133-9f27-9eb78ba0ac66" providerId="ADAL" clId="{8A7932B7-C305-40E5-B508-CC22F6115DD4}" dt="2023-07-24T05:22:13.936" v="3969" actId="26606"/>
          <ac:spMkLst>
            <pc:docMk/>
            <pc:sldMk cId="2969691500" sldId="289"/>
            <ac:spMk id="44" creationId="{DB0D7DD0-1C67-4D4C-9E06-678233DB8468}"/>
          </ac:spMkLst>
        </pc:spChg>
        <pc:spChg chg="add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46" creationId="{1DE7243B-5109-444B-8FAF-7437C66BC0E9}"/>
          </ac:spMkLst>
        </pc:spChg>
        <pc:spChg chg="add">
          <ac:chgData name="Roy, Somesh" userId="1acabf4b-f33c-4133-9f27-9eb78ba0ac66" providerId="ADAL" clId="{8A7932B7-C305-40E5-B508-CC22F6115DD4}" dt="2023-07-24T05:22:13.942" v="3970" actId="26606"/>
          <ac:spMkLst>
            <pc:docMk/>
            <pc:sldMk cId="2969691500" sldId="289"/>
            <ac:spMk id="47" creationId="{4C5D6221-DA7B-4611-AA26-7D8E349FDE96}"/>
          </ac:spMkLst>
        </pc:spChg>
        <pc:picChg chg="del">
          <ac:chgData name="Roy, Somesh" userId="1acabf4b-f33c-4133-9f27-9eb78ba0ac66" providerId="ADAL" clId="{8A7932B7-C305-40E5-B508-CC22F6115DD4}" dt="2023-07-24T05:18:53.539" v="3652" actId="478"/>
          <ac:picMkLst>
            <pc:docMk/>
            <pc:sldMk cId="2969691500" sldId="289"/>
            <ac:picMk id="24" creationId="{59D9F67E-F34C-A8DC-E3F4-8EBDEF4DE3E4}"/>
          </ac:picMkLst>
        </pc:picChg>
      </pc:sldChg>
      <pc:sldChg chg="addSp delSp modSp new del mod modClrScheme chgLayout">
        <pc:chgData name="Roy, Somesh" userId="1acabf4b-f33c-4133-9f27-9eb78ba0ac66" providerId="ADAL" clId="{8A7932B7-C305-40E5-B508-CC22F6115DD4}" dt="2023-07-24T05:43:44.128" v="4709" actId="47"/>
        <pc:sldMkLst>
          <pc:docMk/>
          <pc:sldMk cId="2998980541" sldId="290"/>
        </pc:sldMkLst>
        <pc:spChg chg="del">
          <ac:chgData name="Roy, Somesh" userId="1acabf4b-f33c-4133-9f27-9eb78ba0ac66" providerId="ADAL" clId="{8A7932B7-C305-40E5-B508-CC22F6115DD4}" dt="2023-07-24T05:42:59.368" v="4700" actId="700"/>
          <ac:spMkLst>
            <pc:docMk/>
            <pc:sldMk cId="2998980541" sldId="290"/>
            <ac:spMk id="2" creationId="{E60AE4AB-E62D-3AB4-6A7E-02980BE2F2F5}"/>
          </ac:spMkLst>
        </pc:spChg>
        <pc:spChg chg="del">
          <ac:chgData name="Roy, Somesh" userId="1acabf4b-f33c-4133-9f27-9eb78ba0ac66" providerId="ADAL" clId="{8A7932B7-C305-40E5-B508-CC22F6115DD4}" dt="2023-07-24T05:42:59.368" v="4700" actId="700"/>
          <ac:spMkLst>
            <pc:docMk/>
            <pc:sldMk cId="2998980541" sldId="290"/>
            <ac:spMk id="3" creationId="{AF5082FA-FF85-3E1C-6D36-E7AEC57AC32C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5" creationId="{5693D85F-8BF8-13FA-01D1-ECFC8083AC9F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6" creationId="{6E472748-C4D0-D148-6E5D-FB321C584472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7" creationId="{8ABFDF16-CEB9-3285-8B39-808DDAF3FE8D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8" creationId="{98945EB5-67A5-1968-4372-304058440CFB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9" creationId="{E840EAAA-F1F6-A6AD-4FDB-4DDE79CA9B13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0" creationId="{E03F1BEE-EADA-9C0D-888F-D0CE1CB00AB0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1" creationId="{DD485730-BEF9-ACD5-B370-E9DA6E3BEF3B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2" creationId="{E07CA607-80DF-F4D8-DCB8-851DA7850B64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3" creationId="{7DD9A698-BF2F-ED1C-6A60-DE509D435FF3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4" creationId="{C74370B8-39D1-001D-2B2A-EE34F4320AB1}"/>
          </ac:spMkLst>
        </pc:spChg>
        <pc:spChg chg="mod topLvl">
          <ac:chgData name="Roy, Somesh" userId="1acabf4b-f33c-4133-9f27-9eb78ba0ac66" providerId="ADAL" clId="{8A7932B7-C305-40E5-B508-CC22F6115DD4}" dt="2023-07-24T05:42:47.899" v="4699" actId="338"/>
          <ac:spMkLst>
            <pc:docMk/>
            <pc:sldMk cId="2998980541" sldId="290"/>
            <ac:spMk id="16" creationId="{D34A6996-09D1-7D5C-094E-6721F08EBA4C}"/>
          </ac:spMkLst>
        </pc:spChg>
        <pc:spChg chg="mod topLvl">
          <ac:chgData name="Roy, Somesh" userId="1acabf4b-f33c-4133-9f27-9eb78ba0ac66" providerId="ADAL" clId="{8A7932B7-C305-40E5-B508-CC22F6115DD4}" dt="2023-07-24T05:42:47.899" v="4699" actId="338"/>
          <ac:spMkLst>
            <pc:docMk/>
            <pc:sldMk cId="2998980541" sldId="290"/>
            <ac:spMk id="17" creationId="{04D21894-032C-E1ED-9BBC-057E97F91A09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8" creationId="{429370AA-9563-705C-6A07-64852BCB5B77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19" creationId="{276818C7-445B-FAA6-C2FF-92E2B288D961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20" creationId="{4F24E928-4C8A-426F-AA8A-45C2B1E966D4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21" creationId="{BBAE8321-FE7B-15C7-D536-BA6BD154FF9B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22" creationId="{B9404AB7-225B-CFA1-41E6-8110EC7C89AC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23" creationId="{B6F6E45B-7045-E8F3-5FD9-3CE584195D42}"/>
          </ac:spMkLst>
        </pc:spChg>
        <pc:spChg chg="add mod">
          <ac:chgData name="Roy, Somesh" userId="1acabf4b-f33c-4133-9f27-9eb78ba0ac66" providerId="ADAL" clId="{8A7932B7-C305-40E5-B508-CC22F6115DD4}" dt="2023-07-24T05:43:14.692" v="4703" actId="164"/>
          <ac:spMkLst>
            <pc:docMk/>
            <pc:sldMk cId="2998980541" sldId="290"/>
            <ac:spMk id="24" creationId="{F3502313-00B7-3A55-789A-5D5680281547}"/>
          </ac:spMkLst>
        </pc:spChg>
        <pc:grpChg chg="add del mod">
          <ac:chgData name="Roy, Somesh" userId="1acabf4b-f33c-4133-9f27-9eb78ba0ac66" providerId="ADAL" clId="{8A7932B7-C305-40E5-B508-CC22F6115DD4}" dt="2023-07-24T05:42:40.525" v="4698" actId="165"/>
          <ac:grpSpMkLst>
            <pc:docMk/>
            <pc:sldMk cId="2998980541" sldId="290"/>
            <ac:grpSpMk id="15" creationId="{8BE62551-6DE7-31AC-3EC2-9800DBC0F6CE}"/>
          </ac:grpSpMkLst>
        </pc:grpChg>
        <pc:grpChg chg="add mod">
          <ac:chgData name="Roy, Somesh" userId="1acabf4b-f33c-4133-9f27-9eb78ba0ac66" providerId="ADAL" clId="{8A7932B7-C305-40E5-B508-CC22F6115DD4}" dt="2023-07-24T05:43:14.692" v="4703" actId="164"/>
          <ac:grpSpMkLst>
            <pc:docMk/>
            <pc:sldMk cId="2998980541" sldId="290"/>
            <ac:grpSpMk id="25" creationId="{572CAE61-068F-F447-3076-7E4AE865317E}"/>
          </ac:grpSpMkLst>
        </pc:grpChg>
        <pc:grpChg chg="add mod">
          <ac:chgData name="Roy, Somesh" userId="1acabf4b-f33c-4133-9f27-9eb78ba0ac66" providerId="ADAL" clId="{8A7932B7-C305-40E5-B508-CC22F6115DD4}" dt="2023-07-24T05:43:23.765" v="4706" actId="1076"/>
          <ac:grpSpMkLst>
            <pc:docMk/>
            <pc:sldMk cId="2998980541" sldId="290"/>
            <ac:grpSpMk id="26" creationId="{CE16F623-B8E6-A1A0-5D22-62E00F8F674A}"/>
          </ac:grpSpMkLst>
        </pc:grpChg>
        <pc:picChg chg="add mod">
          <ac:chgData name="Roy, Somesh" userId="1acabf4b-f33c-4133-9f27-9eb78ba0ac66" providerId="ADAL" clId="{8A7932B7-C305-40E5-B508-CC22F6115DD4}" dt="2023-07-24T05:43:14.692" v="4703" actId="164"/>
          <ac:picMkLst>
            <pc:docMk/>
            <pc:sldMk cId="2998980541" sldId="290"/>
            <ac:picMk id="4" creationId="{1A212492-1D62-4233-ED36-A7EC428DBB96}"/>
          </ac:picMkLst>
        </pc:picChg>
      </pc:sldChg>
      <pc:sldChg chg="addSp delSp modSp new mod setBg modClrScheme chgLayout">
        <pc:chgData name="Roy, Somesh" userId="1acabf4b-f33c-4133-9f27-9eb78ba0ac66" providerId="ADAL" clId="{8A7932B7-C305-40E5-B508-CC22F6115DD4}" dt="2023-07-24T05:54:16.952" v="4936" actId="27636"/>
        <pc:sldMkLst>
          <pc:docMk/>
          <pc:sldMk cId="2055005093" sldId="291"/>
        </pc:sldMkLst>
        <pc:spChg chg="add mod ord">
          <ac:chgData name="Roy, Somesh" userId="1acabf4b-f33c-4133-9f27-9eb78ba0ac66" providerId="ADAL" clId="{8A7932B7-C305-40E5-B508-CC22F6115DD4}" dt="2023-07-24T05:44:55.316" v="4743" actId="26606"/>
          <ac:spMkLst>
            <pc:docMk/>
            <pc:sldMk cId="2055005093" sldId="291"/>
            <ac:spMk id="3" creationId="{7285C602-7E7B-549C-4781-1AABEBA35DBE}"/>
          </ac:spMkLst>
        </pc:spChg>
        <pc:spChg chg="add mod ord">
          <ac:chgData name="Roy, Somesh" userId="1acabf4b-f33c-4133-9f27-9eb78ba0ac66" providerId="ADAL" clId="{8A7932B7-C305-40E5-B508-CC22F6115DD4}" dt="2023-07-24T05:54:16.952" v="4936" actId="27636"/>
          <ac:spMkLst>
            <pc:docMk/>
            <pc:sldMk cId="2055005093" sldId="291"/>
            <ac:spMk id="4" creationId="{9EABE674-C45D-A611-BFDE-54E344CDC8B7}"/>
          </ac:spMkLst>
        </pc:spChg>
        <pc:spChg chg="add del">
          <ac:chgData name="Roy, Somesh" userId="1acabf4b-f33c-4133-9f27-9eb78ba0ac66" providerId="ADAL" clId="{8A7932B7-C305-40E5-B508-CC22F6115DD4}" dt="2023-07-24T05:44:46.789" v="4738" actId="26606"/>
          <ac:spMkLst>
            <pc:docMk/>
            <pc:sldMk cId="2055005093" sldId="291"/>
            <ac:spMk id="9" creationId="{8A95209C-5275-4E15-8EA7-7F42980ABF2D}"/>
          </ac:spMkLst>
        </pc:spChg>
        <pc:spChg chg="add del">
          <ac:chgData name="Roy, Somesh" userId="1acabf4b-f33c-4133-9f27-9eb78ba0ac66" providerId="ADAL" clId="{8A7932B7-C305-40E5-B508-CC22F6115DD4}" dt="2023-07-24T05:44:46.789" v="4738" actId="26606"/>
          <ac:spMkLst>
            <pc:docMk/>
            <pc:sldMk cId="2055005093" sldId="291"/>
            <ac:spMk id="11" creationId="{4F2ED431-E304-4FF0-9F4E-032783C9D612}"/>
          </ac:spMkLst>
        </pc:spChg>
        <pc:spChg chg="add del">
          <ac:chgData name="Roy, Somesh" userId="1acabf4b-f33c-4133-9f27-9eb78ba0ac66" providerId="ADAL" clId="{8A7932B7-C305-40E5-B508-CC22F6115DD4}" dt="2023-07-24T05:44:46.789" v="4738" actId="26606"/>
          <ac:spMkLst>
            <pc:docMk/>
            <pc:sldMk cId="2055005093" sldId="291"/>
            <ac:spMk id="13" creationId="{4E87FCFB-2CCE-460D-B3DD-557C8BD1B94A}"/>
          </ac:spMkLst>
        </pc:spChg>
        <pc:spChg chg="add del">
          <ac:chgData name="Roy, Somesh" userId="1acabf4b-f33c-4133-9f27-9eb78ba0ac66" providerId="ADAL" clId="{8A7932B7-C305-40E5-B508-CC22F6115DD4}" dt="2023-07-24T05:44:53.125" v="4740" actId="26606"/>
          <ac:spMkLst>
            <pc:docMk/>
            <pc:sldMk cId="2055005093" sldId="291"/>
            <ac:spMk id="15" creationId="{08C9B587-E65E-4B52-B37C-ABEBB6E87928}"/>
          </ac:spMkLst>
        </pc:spChg>
        <pc:spChg chg="add del">
          <ac:chgData name="Roy, Somesh" userId="1acabf4b-f33c-4133-9f27-9eb78ba0ac66" providerId="ADAL" clId="{8A7932B7-C305-40E5-B508-CC22F6115DD4}" dt="2023-07-24T05:44:53.125" v="4740" actId="26606"/>
          <ac:spMkLst>
            <pc:docMk/>
            <pc:sldMk cId="2055005093" sldId="291"/>
            <ac:spMk id="16" creationId="{6CCA5F87-1D1E-45CB-8D83-FC7EEFAD9935}"/>
          </ac:spMkLst>
        </pc:spChg>
        <pc:spChg chg="add del">
          <ac:chgData name="Roy, Somesh" userId="1acabf4b-f33c-4133-9f27-9eb78ba0ac66" providerId="ADAL" clId="{8A7932B7-C305-40E5-B508-CC22F6115DD4}" dt="2023-07-24T05:44:53.125" v="4740" actId="26606"/>
          <ac:spMkLst>
            <pc:docMk/>
            <pc:sldMk cId="2055005093" sldId="291"/>
            <ac:spMk id="17" creationId="{7CCFC2C6-6238-4A2F-93DE-2ADF74AF635E}"/>
          </ac:spMkLst>
        </pc:spChg>
        <pc:spChg chg="add del">
          <ac:chgData name="Roy, Somesh" userId="1acabf4b-f33c-4133-9f27-9eb78ba0ac66" providerId="ADAL" clId="{8A7932B7-C305-40E5-B508-CC22F6115DD4}" dt="2023-07-24T05:44:53.125" v="4740" actId="26606"/>
          <ac:spMkLst>
            <pc:docMk/>
            <pc:sldMk cId="2055005093" sldId="291"/>
            <ac:spMk id="18" creationId="{AF2F604E-43BE-4DC3-B983-E071523364F8}"/>
          </ac:spMkLst>
        </pc:spChg>
        <pc:spChg chg="add del">
          <ac:chgData name="Roy, Somesh" userId="1acabf4b-f33c-4133-9f27-9eb78ba0ac66" providerId="ADAL" clId="{8A7932B7-C305-40E5-B508-CC22F6115DD4}" dt="2023-07-24T05:44:55.309" v="4742" actId="26606"/>
          <ac:spMkLst>
            <pc:docMk/>
            <pc:sldMk cId="2055005093" sldId="291"/>
            <ac:spMk id="20" creationId="{9B37791B-B040-4694-BFDC-8DD132D86E8E}"/>
          </ac:spMkLst>
        </pc:spChg>
        <pc:spChg chg="add">
          <ac:chgData name="Roy, Somesh" userId="1acabf4b-f33c-4133-9f27-9eb78ba0ac66" providerId="ADAL" clId="{8A7932B7-C305-40E5-B508-CC22F6115DD4}" dt="2023-07-24T05:44:55.316" v="4743" actId="26606"/>
          <ac:spMkLst>
            <pc:docMk/>
            <pc:sldMk cId="2055005093" sldId="291"/>
            <ac:spMk id="27" creationId="{50A3C1AB-1153-42D2-8378-34B849C1C4B6}"/>
          </ac:spMkLst>
        </pc:spChg>
        <pc:spChg chg="add">
          <ac:chgData name="Roy, Somesh" userId="1acabf4b-f33c-4133-9f27-9eb78ba0ac66" providerId="ADAL" clId="{8A7932B7-C305-40E5-B508-CC22F6115DD4}" dt="2023-07-24T05:44:55.316" v="4743" actId="26606"/>
          <ac:spMkLst>
            <pc:docMk/>
            <pc:sldMk cId="2055005093" sldId="291"/>
            <ac:spMk id="28" creationId="{A3473CF9-37EB-43E7-89EF-D2D1C53D1DAC}"/>
          </ac:spMkLst>
        </pc:spChg>
        <pc:spChg chg="add">
          <ac:chgData name="Roy, Somesh" userId="1acabf4b-f33c-4133-9f27-9eb78ba0ac66" providerId="ADAL" clId="{8A7932B7-C305-40E5-B508-CC22F6115DD4}" dt="2023-07-24T05:44:55.316" v="4743" actId="26606"/>
          <ac:spMkLst>
            <pc:docMk/>
            <pc:sldMk cId="2055005093" sldId="291"/>
            <ac:spMk id="29" creationId="{586B4EF9-43BA-4655-A6FF-1D8E21574C95}"/>
          </ac:spMkLst>
        </pc:spChg>
        <pc:grpChg chg="add del">
          <ac:chgData name="Roy, Somesh" userId="1acabf4b-f33c-4133-9f27-9eb78ba0ac66" providerId="ADAL" clId="{8A7932B7-C305-40E5-B508-CC22F6115DD4}" dt="2023-07-24T05:44:55.309" v="4742" actId="26606"/>
          <ac:grpSpMkLst>
            <pc:docMk/>
            <pc:sldMk cId="2055005093" sldId="291"/>
            <ac:grpSpMk id="21" creationId="{4B2AE301-8298-47C2-81FA-781BA50D9933}"/>
          </ac:grpSpMkLst>
        </pc:grpChg>
        <pc:picChg chg="add mod ord modCrop">
          <ac:chgData name="Roy, Somesh" userId="1acabf4b-f33c-4133-9f27-9eb78ba0ac66" providerId="ADAL" clId="{8A7932B7-C305-40E5-B508-CC22F6115DD4}" dt="2023-07-24T05:44:55.316" v="4743" actId="26606"/>
          <ac:picMkLst>
            <pc:docMk/>
            <pc:sldMk cId="2055005093" sldId="291"/>
            <ac:picMk id="2" creationId="{5ED3FE33-7208-23C0-6325-F34ED226D145}"/>
          </ac:picMkLst>
        </pc:picChg>
      </pc:sldChg>
      <pc:sldChg chg="addSp delSp modSp new mod setBg">
        <pc:chgData name="Roy, Somesh" userId="1acabf4b-f33c-4133-9f27-9eb78ba0ac66" providerId="ADAL" clId="{8A7932B7-C305-40E5-B508-CC22F6115DD4}" dt="2023-07-24T06:00:42.734" v="5071" actId="21"/>
        <pc:sldMkLst>
          <pc:docMk/>
          <pc:sldMk cId="7928765" sldId="292"/>
        </pc:sldMkLst>
        <pc:spChg chg="mod">
          <ac:chgData name="Roy, Somesh" userId="1acabf4b-f33c-4133-9f27-9eb78ba0ac66" providerId="ADAL" clId="{8A7932B7-C305-40E5-B508-CC22F6115DD4}" dt="2023-07-24T05:57:03.057" v="5057" actId="26606"/>
          <ac:spMkLst>
            <pc:docMk/>
            <pc:sldMk cId="7928765" sldId="292"/>
            <ac:spMk id="2" creationId="{E73DC3C8-1F0F-8486-3C06-540B3F4DFE0F}"/>
          </ac:spMkLst>
        </pc:spChg>
        <pc:spChg chg="mod">
          <ac:chgData name="Roy, Somesh" userId="1acabf4b-f33c-4133-9f27-9eb78ba0ac66" providerId="ADAL" clId="{8A7932B7-C305-40E5-B508-CC22F6115DD4}" dt="2023-07-24T05:57:03.057" v="5057" actId="26606"/>
          <ac:spMkLst>
            <pc:docMk/>
            <pc:sldMk cId="7928765" sldId="292"/>
            <ac:spMk id="3" creationId="{8DF35BC8-93D6-4D12-0DBE-766FCD68738E}"/>
          </ac:spMkLst>
        </pc:spChg>
        <pc:spChg chg="mod">
          <ac:chgData name="Roy, Somesh" userId="1acabf4b-f33c-4133-9f27-9eb78ba0ac66" providerId="ADAL" clId="{8A7932B7-C305-40E5-B508-CC22F6115DD4}" dt="2023-07-24T06:00:31.049" v="5069"/>
          <ac:spMkLst>
            <pc:docMk/>
            <pc:sldMk cId="7928765" sldId="292"/>
            <ac:spMk id="8" creationId="{2FA90748-4485-7B69-057A-A99179B6E1B4}"/>
          </ac:spMkLst>
        </pc:spChg>
        <pc:spChg chg="add del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10" creationId="{0288C6B4-AFC3-407F-A595-EFFD38D4CCAF}"/>
          </ac:spMkLst>
        </pc:spChg>
        <pc:spChg chg="add del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12" creationId="{CF236821-17FE-429B-8D2C-08E13A64EA40}"/>
          </ac:spMkLst>
        </pc:spChg>
        <pc:spChg chg="add del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14" creationId="{C0BDBCD2-E081-43AB-9119-C55465E59757}"/>
          </ac:spMkLst>
        </pc:spChg>
        <pc:spChg chg="add del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16" creationId="{98E79BE4-34FE-485A-98A5-92CE8F7C4743}"/>
          </ac:spMkLst>
        </pc:spChg>
        <pc:spChg chg="add del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18" creationId="{7A5F0580-5EE9-419F-96EE-B6529EF6E7D0}"/>
          </ac:spMkLst>
        </pc:spChg>
        <pc:spChg chg="add del">
          <ac:chgData name="Roy, Somesh" userId="1acabf4b-f33c-4133-9f27-9eb78ba0ac66" providerId="ADAL" clId="{8A7932B7-C305-40E5-B508-CC22F6115DD4}" dt="2023-07-24T05:57:03.057" v="5057" actId="26606"/>
          <ac:spMkLst>
            <pc:docMk/>
            <pc:sldMk cId="7928765" sldId="292"/>
            <ac:spMk id="23" creationId="{F13C74B1-5B17-4795-BED0-7140497B445A}"/>
          </ac:spMkLst>
        </pc:spChg>
        <pc:spChg chg="add del">
          <ac:chgData name="Roy, Somesh" userId="1acabf4b-f33c-4133-9f27-9eb78ba0ac66" providerId="ADAL" clId="{8A7932B7-C305-40E5-B508-CC22F6115DD4}" dt="2023-07-24T05:57:03.057" v="5057" actId="26606"/>
          <ac:spMkLst>
            <pc:docMk/>
            <pc:sldMk cId="7928765" sldId="292"/>
            <ac:spMk id="25" creationId="{D4974D33-8DC5-464E-8C6D-BE58F0669C17}"/>
          </ac:spMkLst>
        </pc:spChg>
        <pc:spChg chg="add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27" creationId="{C0BDBCD2-E081-43AB-9119-C55465E59757}"/>
          </ac:spMkLst>
        </pc:spChg>
        <pc:spChg chg="add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28" creationId="{0288C6B4-AFC3-407F-A595-EFFD38D4CCAF}"/>
          </ac:spMkLst>
        </pc:spChg>
        <pc:spChg chg="add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29" creationId="{98E79BE4-34FE-485A-98A5-92CE8F7C4743}"/>
          </ac:spMkLst>
        </pc:spChg>
        <pc:spChg chg="add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30" creationId="{CF236821-17FE-429B-8D2C-08E13A64EA40}"/>
          </ac:spMkLst>
        </pc:spChg>
        <pc:spChg chg="add">
          <ac:chgData name="Roy, Somesh" userId="1acabf4b-f33c-4133-9f27-9eb78ba0ac66" providerId="ADAL" clId="{8A7932B7-C305-40E5-B508-CC22F6115DD4}" dt="2023-07-24T05:57:03.064" v="5058" actId="26606"/>
          <ac:spMkLst>
            <pc:docMk/>
            <pc:sldMk cId="7928765" sldId="292"/>
            <ac:spMk id="31" creationId="{7A5F0580-5EE9-419F-96EE-B6529EF6E7D0}"/>
          </ac:spMkLst>
        </pc:spChg>
        <pc:grpChg chg="add del mod">
          <ac:chgData name="Roy, Somesh" userId="1acabf4b-f33c-4133-9f27-9eb78ba0ac66" providerId="ADAL" clId="{8A7932B7-C305-40E5-B508-CC22F6115DD4}" dt="2023-07-24T06:00:42.734" v="5071" actId="21"/>
          <ac:grpSpMkLst>
            <pc:docMk/>
            <pc:sldMk cId="7928765" sldId="292"/>
            <ac:grpSpMk id="6" creationId="{D178374D-F04F-690F-1C69-B223BE56B83B}"/>
          </ac:grpSpMkLst>
        </pc:grpChg>
        <pc:picChg chg="add mod modCrop">
          <ac:chgData name="Roy, Somesh" userId="1acabf4b-f33c-4133-9f27-9eb78ba0ac66" providerId="ADAL" clId="{8A7932B7-C305-40E5-B508-CC22F6115DD4}" dt="2023-07-24T05:57:16.991" v="5065" actId="1036"/>
          <ac:picMkLst>
            <pc:docMk/>
            <pc:sldMk cId="7928765" sldId="292"/>
            <ac:picMk id="5" creationId="{7CE99218-275A-E26B-5AAA-11EDE0B91BFE}"/>
          </ac:picMkLst>
        </pc:picChg>
        <pc:picChg chg="mod">
          <ac:chgData name="Roy, Somesh" userId="1acabf4b-f33c-4133-9f27-9eb78ba0ac66" providerId="ADAL" clId="{8A7932B7-C305-40E5-B508-CC22F6115DD4}" dt="2023-07-24T06:00:31.049" v="5069"/>
          <ac:picMkLst>
            <pc:docMk/>
            <pc:sldMk cId="7928765" sldId="292"/>
            <ac:picMk id="7" creationId="{DA244A47-85ED-0E07-6069-738F5F7B142F}"/>
          </ac:picMkLst>
        </pc:picChg>
      </pc:sldChg>
      <pc:sldChg chg="add del">
        <pc:chgData name="Roy, Somesh" userId="1acabf4b-f33c-4133-9f27-9eb78ba0ac66" providerId="ADAL" clId="{8A7932B7-C305-40E5-B508-CC22F6115DD4}" dt="2023-07-24T06:02:17.958" v="5081" actId="2696"/>
        <pc:sldMkLst>
          <pc:docMk/>
          <pc:sldMk cId="203914330" sldId="293"/>
        </pc:sldMkLst>
      </pc:sldChg>
      <pc:sldChg chg="addSp delSp modSp add mod setBg">
        <pc:chgData name="Roy, Somesh" userId="1acabf4b-f33c-4133-9f27-9eb78ba0ac66" providerId="ADAL" clId="{8A7932B7-C305-40E5-B508-CC22F6115DD4}" dt="2023-07-24T06:08:40.596" v="5364" actId="26606"/>
        <pc:sldMkLst>
          <pc:docMk/>
          <pc:sldMk cId="3902131348" sldId="293"/>
        </pc:sldMkLst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3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4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5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6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7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8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9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0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1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2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3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4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5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6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7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8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19" creationId="{00000000-0000-0000-0000-000000000000}"/>
          </ac:spMkLst>
        </pc:spChg>
        <pc:spChg chg="del">
          <ac:chgData name="Roy, Somesh" userId="1acabf4b-f33c-4133-9f27-9eb78ba0ac66" providerId="ADAL" clId="{8A7932B7-C305-40E5-B508-CC22F6115DD4}" dt="2023-07-24T06:08:23.854" v="5362" actId="478"/>
          <ac:spMkLst>
            <pc:docMk/>
            <pc:sldMk cId="3902131348" sldId="293"/>
            <ac:spMk id="20" creationId="{00000000-0000-0000-0000-000000000000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28" creationId="{F3060C83-F051-4F0E-ABAD-AA0DFC48B218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30" creationId="{83C98ABE-055B-441F-B07E-44F97F083C39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32" creationId="{29FDB030-9B49-4CED-8CCD-4D99382388AC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34" creationId="{3783CA14-24A1-485C-8B30-D6A5D87987AD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36" creationId="{9A97C86A-04D6-40F7-AE84-31AB43E6A846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38" creationId="{FF9F2414-84E8-453E-B1F3-389FDE8192D9}"/>
          </ac:spMkLst>
        </pc:spChg>
        <pc:spChg chg="add">
          <ac:chgData name="Roy, Somesh" userId="1acabf4b-f33c-4133-9f27-9eb78ba0ac66" providerId="ADAL" clId="{8A7932B7-C305-40E5-B508-CC22F6115DD4}" dt="2023-07-24T06:08:40.596" v="5364" actId="26606"/>
          <ac:spMkLst>
            <pc:docMk/>
            <pc:sldMk cId="3902131348" sldId="293"/>
            <ac:spMk id="40" creationId="{3ECA69A1-7536-43AC-85EF-C7106179F5ED}"/>
          </ac:spMkLst>
        </pc:spChg>
        <pc:picChg chg="del">
          <ac:chgData name="Roy, Somesh" userId="1acabf4b-f33c-4133-9f27-9eb78ba0ac66" providerId="ADAL" clId="{8A7932B7-C305-40E5-B508-CC22F6115DD4}" dt="2023-07-24T06:08:23.854" v="5362" actId="478"/>
          <ac:picMkLst>
            <pc:docMk/>
            <pc:sldMk cId="3902131348" sldId="293"/>
            <ac:picMk id="2" creationId="{00000000-0000-0000-0000-000000000000}"/>
          </ac:picMkLst>
        </pc:picChg>
        <pc:picChg chg="del">
          <ac:chgData name="Roy, Somesh" userId="1acabf4b-f33c-4133-9f27-9eb78ba0ac66" providerId="ADAL" clId="{8A7932B7-C305-40E5-B508-CC22F6115DD4}" dt="2023-07-24T06:08:23.854" v="5362" actId="478"/>
          <ac:picMkLst>
            <pc:docMk/>
            <pc:sldMk cId="3902131348" sldId="293"/>
            <ac:picMk id="21" creationId="{00000000-0000-0000-0000-000000000000}"/>
          </ac:picMkLst>
        </pc:picChg>
        <pc:picChg chg="add mod">
          <ac:chgData name="Roy, Somesh" userId="1acabf4b-f33c-4133-9f27-9eb78ba0ac66" providerId="ADAL" clId="{8A7932B7-C305-40E5-B508-CC22F6115DD4}" dt="2023-07-24T06:08:40.596" v="5364" actId="26606"/>
          <ac:picMkLst>
            <pc:docMk/>
            <pc:sldMk cId="3902131348" sldId="293"/>
            <ac:picMk id="23" creationId="{C6AD9238-36FE-8688-48DE-A1BBF5C85AA1}"/>
          </ac:picMkLst>
        </pc:picChg>
      </pc:sldChg>
      <pc:sldChg chg="addSp delSp modSp new mod setBg modClrScheme chgLayout">
        <pc:chgData name="Roy, Somesh" userId="1acabf4b-f33c-4133-9f27-9eb78ba0ac66" providerId="ADAL" clId="{8A7932B7-C305-40E5-B508-CC22F6115DD4}" dt="2023-07-24T06:18:12.018" v="5576" actId="26606"/>
        <pc:sldMkLst>
          <pc:docMk/>
          <pc:sldMk cId="2687646872" sldId="294"/>
        </pc:sldMkLst>
        <pc:spChg chg="add mod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2" creationId="{A2144CB7-58AC-0F1B-31B5-124641700986}"/>
          </ac:spMkLst>
        </pc:spChg>
        <pc:spChg chg="add del mod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3" creationId="{A6B046D3-F232-3D2D-154D-19F14F85E1E6}"/>
          </ac:spMkLst>
        </pc:spChg>
        <pc:spChg chg="add del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9" creationId="{8108D317-7CBD-4897-BD1F-959436D2A3BE}"/>
          </ac:spMkLst>
        </pc:spChg>
        <pc:spChg chg="add del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11" creationId="{D6297641-8B9F-4767-9606-8A11313227BF}"/>
          </ac:spMkLst>
        </pc:spChg>
        <pc:spChg chg="add del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13" creationId="{D8F3CA65-EA00-46B4-9616-39E6853F7BED}"/>
          </ac:spMkLst>
        </pc:spChg>
        <pc:spChg chg="add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19" creationId="{A1F6BF70-C7D1-4AF9-8DB4-BEEB8A9C3529}"/>
          </ac:spMkLst>
        </pc:spChg>
        <pc:spChg chg="add">
          <ac:chgData name="Roy, Somesh" userId="1acabf4b-f33c-4133-9f27-9eb78ba0ac66" providerId="ADAL" clId="{8A7932B7-C305-40E5-B508-CC22F6115DD4}" dt="2023-07-24T06:18:12.018" v="5576" actId="26606"/>
          <ac:spMkLst>
            <pc:docMk/>
            <pc:sldMk cId="2687646872" sldId="294"/>
            <ac:spMk id="25" creationId="{2C1BBA94-3F40-40AA-8BB9-E69E25E537C1}"/>
          </ac:spMkLst>
        </pc:spChg>
        <pc:grpChg chg="add">
          <ac:chgData name="Roy, Somesh" userId="1acabf4b-f33c-4133-9f27-9eb78ba0ac66" providerId="ADAL" clId="{8A7932B7-C305-40E5-B508-CC22F6115DD4}" dt="2023-07-24T06:18:12.018" v="5576" actId="26606"/>
          <ac:grpSpMkLst>
            <pc:docMk/>
            <pc:sldMk cId="2687646872" sldId="294"/>
            <ac:grpSpMk id="21" creationId="{0C66A8B6-1F6E-4FCC-93B9-B9986B6FD111}"/>
          </ac:grpSpMkLst>
        </pc:grpChg>
        <pc:graphicFrameChg chg="add">
          <ac:chgData name="Roy, Somesh" userId="1acabf4b-f33c-4133-9f27-9eb78ba0ac66" providerId="ADAL" clId="{8A7932B7-C305-40E5-B508-CC22F6115DD4}" dt="2023-07-24T06:18:12.018" v="5576" actId="26606"/>
          <ac:graphicFrameMkLst>
            <pc:docMk/>
            <pc:sldMk cId="2687646872" sldId="294"/>
            <ac:graphicFrameMk id="15" creationId="{94F1B82D-EF44-3736-A41A-32FED08ECD6F}"/>
          </ac:graphicFrameMkLst>
        </pc:graphicFrameChg>
        <pc:picChg chg="add del">
          <ac:chgData name="Roy, Somesh" userId="1acabf4b-f33c-4133-9f27-9eb78ba0ac66" providerId="ADAL" clId="{8A7932B7-C305-40E5-B508-CC22F6115DD4}" dt="2023-07-24T06:17:59.763" v="5575" actId="478"/>
          <ac:picMkLst>
            <pc:docMk/>
            <pc:sldMk cId="2687646872" sldId="294"/>
            <ac:picMk id="5" creationId="{8FD2BF4A-C151-3310-E639-106DB9E9F047}"/>
          </ac:picMkLst>
        </pc:picChg>
      </pc:sldChg>
      <pc:sldChg chg="addSp delSp modSp new mod setBg">
        <pc:chgData name="Roy, Somesh" userId="1acabf4b-f33c-4133-9f27-9eb78ba0ac66" providerId="ADAL" clId="{8A7932B7-C305-40E5-B508-CC22F6115DD4}" dt="2023-07-24T06:18:57.013" v="5583" actId="948"/>
        <pc:sldMkLst>
          <pc:docMk/>
          <pc:sldMk cId="1442776364" sldId="295"/>
        </pc:sldMkLst>
        <pc:spChg chg="mod">
          <ac:chgData name="Roy, Somesh" userId="1acabf4b-f33c-4133-9f27-9eb78ba0ac66" providerId="ADAL" clId="{8A7932B7-C305-40E5-B508-CC22F6115DD4}" dt="2023-07-24T06:17:47.767" v="5574" actId="26606"/>
          <ac:spMkLst>
            <pc:docMk/>
            <pc:sldMk cId="1442776364" sldId="295"/>
            <ac:spMk id="2" creationId="{C714D9F5-1C9D-9EA4-1193-208A3700A5E5}"/>
          </ac:spMkLst>
        </pc:spChg>
        <pc:spChg chg="add del mod">
          <ac:chgData name="Roy, Somesh" userId="1acabf4b-f33c-4133-9f27-9eb78ba0ac66" providerId="ADAL" clId="{8A7932B7-C305-40E5-B508-CC22F6115DD4}" dt="2023-07-24T06:17:47.767" v="5574" actId="26606"/>
          <ac:spMkLst>
            <pc:docMk/>
            <pc:sldMk cId="1442776364" sldId="295"/>
            <ac:spMk id="3" creationId="{DA959DE5-B497-69D4-7C9A-0ABF73B462D2}"/>
          </ac:spMkLst>
        </pc:spChg>
        <pc:spChg chg="add">
          <ac:chgData name="Roy, Somesh" userId="1acabf4b-f33c-4133-9f27-9eb78ba0ac66" providerId="ADAL" clId="{8A7932B7-C305-40E5-B508-CC22F6115DD4}" dt="2023-07-24T06:17:47.767" v="5574" actId="26606"/>
          <ac:spMkLst>
            <pc:docMk/>
            <pc:sldMk cId="1442776364" sldId="295"/>
            <ac:spMk id="8" creationId="{3AD318CC-E2A8-4E27-9548-A047A78999B1}"/>
          </ac:spMkLst>
        </pc:spChg>
        <pc:spChg chg="add del">
          <ac:chgData name="Roy, Somesh" userId="1acabf4b-f33c-4133-9f27-9eb78ba0ac66" providerId="ADAL" clId="{8A7932B7-C305-40E5-B508-CC22F6115DD4}" dt="2023-07-24T06:17:12.517" v="5567" actId="26606"/>
          <ac:spMkLst>
            <pc:docMk/>
            <pc:sldMk cId="1442776364" sldId="295"/>
            <ac:spMk id="9" creationId="{9F27744B-47AB-4459-8C2F-1D5EE63A3E09}"/>
          </ac:spMkLst>
        </pc:spChg>
        <pc:spChg chg="add del">
          <ac:chgData name="Roy, Somesh" userId="1acabf4b-f33c-4133-9f27-9eb78ba0ac66" providerId="ADAL" clId="{8A7932B7-C305-40E5-B508-CC22F6115DD4}" dt="2023-07-24T06:17:12.517" v="5567" actId="26606"/>
          <ac:spMkLst>
            <pc:docMk/>
            <pc:sldMk cId="1442776364" sldId="295"/>
            <ac:spMk id="11" creationId="{7D266DCC-5218-4AE0-B964-6FC2EA3BDF21}"/>
          </ac:spMkLst>
        </pc:spChg>
        <pc:spChg chg="add del">
          <ac:chgData name="Roy, Somesh" userId="1acabf4b-f33c-4133-9f27-9eb78ba0ac66" providerId="ADAL" clId="{8A7932B7-C305-40E5-B508-CC22F6115DD4}" dt="2023-07-24T06:17:12.517" v="5567" actId="26606"/>
          <ac:spMkLst>
            <pc:docMk/>
            <pc:sldMk cId="1442776364" sldId="295"/>
            <ac:spMk id="13" creationId="{973DE4F1-1583-4AE3-9696-9659D27C5F66}"/>
          </ac:spMkLst>
        </pc:spChg>
        <pc:spChg chg="add">
          <ac:chgData name="Roy, Somesh" userId="1acabf4b-f33c-4133-9f27-9eb78ba0ac66" providerId="ADAL" clId="{8A7932B7-C305-40E5-B508-CC22F6115DD4}" dt="2023-07-24T06:17:47.767" v="5574" actId="26606"/>
          <ac:spMkLst>
            <pc:docMk/>
            <pc:sldMk cId="1442776364" sldId="295"/>
            <ac:spMk id="14" creationId="{2C1BBA94-3F40-40AA-8BB9-E69E25E537C1}"/>
          </ac:spMkLst>
        </pc:spChg>
        <pc:spChg chg="add del">
          <ac:chgData name="Roy, Somesh" userId="1acabf4b-f33c-4133-9f27-9eb78ba0ac66" providerId="ADAL" clId="{8A7932B7-C305-40E5-B508-CC22F6115DD4}" dt="2023-07-24T06:17:12.517" v="5567" actId="26606"/>
          <ac:spMkLst>
            <pc:docMk/>
            <pc:sldMk cId="1442776364" sldId="295"/>
            <ac:spMk id="15" creationId="{D6297641-8B9F-4767-9606-8A11313227BF}"/>
          </ac:spMkLst>
        </pc:spChg>
        <pc:spChg chg="add del">
          <ac:chgData name="Roy, Somesh" userId="1acabf4b-f33c-4133-9f27-9eb78ba0ac66" providerId="ADAL" clId="{8A7932B7-C305-40E5-B508-CC22F6115DD4}" dt="2023-07-24T06:17:12.517" v="5567" actId="26606"/>
          <ac:spMkLst>
            <pc:docMk/>
            <pc:sldMk cId="1442776364" sldId="295"/>
            <ac:spMk id="17" creationId="{FD3C8959-A2A1-469E-8619-82F077E33FE5}"/>
          </ac:spMkLst>
        </pc:spChg>
        <pc:spChg chg="add del">
          <ac:chgData name="Roy, Somesh" userId="1acabf4b-f33c-4133-9f27-9eb78ba0ac66" providerId="ADAL" clId="{8A7932B7-C305-40E5-B508-CC22F6115DD4}" dt="2023-07-24T06:17:17.751" v="5569" actId="26606"/>
          <ac:spMkLst>
            <pc:docMk/>
            <pc:sldMk cId="1442776364" sldId="295"/>
            <ac:spMk id="19" creationId="{E51BA4DF-2BD4-4EC2-B1DB-B27C8AC71864}"/>
          </ac:spMkLst>
        </pc:spChg>
        <pc:spChg chg="add del">
          <ac:chgData name="Roy, Somesh" userId="1acabf4b-f33c-4133-9f27-9eb78ba0ac66" providerId="ADAL" clId="{8A7932B7-C305-40E5-B508-CC22F6115DD4}" dt="2023-07-24T06:17:47.759" v="5573" actId="26606"/>
          <ac:spMkLst>
            <pc:docMk/>
            <pc:sldMk cId="1442776364" sldId="295"/>
            <ac:spMk id="24" creationId="{8108D317-7CBD-4897-BD1F-959436D2A3BE}"/>
          </ac:spMkLst>
        </pc:spChg>
        <pc:spChg chg="add del">
          <ac:chgData name="Roy, Somesh" userId="1acabf4b-f33c-4133-9f27-9eb78ba0ac66" providerId="ADAL" clId="{8A7932B7-C305-40E5-B508-CC22F6115DD4}" dt="2023-07-24T06:17:47.759" v="5573" actId="26606"/>
          <ac:spMkLst>
            <pc:docMk/>
            <pc:sldMk cId="1442776364" sldId="295"/>
            <ac:spMk id="26" creationId="{D6297641-8B9F-4767-9606-8A11313227BF}"/>
          </ac:spMkLst>
        </pc:spChg>
        <pc:spChg chg="add del">
          <ac:chgData name="Roy, Somesh" userId="1acabf4b-f33c-4133-9f27-9eb78ba0ac66" providerId="ADAL" clId="{8A7932B7-C305-40E5-B508-CC22F6115DD4}" dt="2023-07-24T06:17:47.759" v="5573" actId="26606"/>
          <ac:spMkLst>
            <pc:docMk/>
            <pc:sldMk cId="1442776364" sldId="295"/>
            <ac:spMk id="27" creationId="{D8F3CA65-EA00-46B4-9616-39E6853F7BED}"/>
          </ac:spMkLst>
        </pc:spChg>
        <pc:spChg chg="add del">
          <ac:chgData name="Roy, Somesh" userId="1acabf4b-f33c-4133-9f27-9eb78ba0ac66" providerId="ADAL" clId="{8A7932B7-C305-40E5-B508-CC22F6115DD4}" dt="2023-07-24T06:17:47.759" v="5573" actId="26606"/>
          <ac:spMkLst>
            <pc:docMk/>
            <pc:sldMk cId="1442776364" sldId="295"/>
            <ac:spMk id="28" creationId="{DA959DE5-B497-69D4-7C9A-0ABF73B462D2}"/>
          </ac:spMkLst>
        </pc:spChg>
        <pc:spChg chg="add mod">
          <ac:chgData name="Roy, Somesh" userId="1acabf4b-f33c-4133-9f27-9eb78ba0ac66" providerId="ADAL" clId="{8A7932B7-C305-40E5-B508-CC22F6115DD4}" dt="2023-07-24T06:18:57.013" v="5583" actId="948"/>
          <ac:spMkLst>
            <pc:docMk/>
            <pc:sldMk cId="1442776364" sldId="295"/>
            <ac:spMk id="31" creationId="{DA959DE5-B497-69D4-7C9A-0ABF73B462D2}"/>
          </ac:spMkLst>
        </pc:spChg>
        <pc:grpChg chg="add">
          <ac:chgData name="Roy, Somesh" userId="1acabf4b-f33c-4133-9f27-9eb78ba0ac66" providerId="ADAL" clId="{8A7932B7-C305-40E5-B508-CC22F6115DD4}" dt="2023-07-24T06:17:47.767" v="5574" actId="26606"/>
          <ac:grpSpMkLst>
            <pc:docMk/>
            <pc:sldMk cId="1442776364" sldId="295"/>
            <ac:grpSpMk id="10" creationId="{B14B560F-9DD7-4302-A60B-EBD3EF59B073}"/>
          </ac:grpSpMkLst>
        </pc:grpChg>
        <pc:graphicFrameChg chg="add del">
          <ac:chgData name="Roy, Somesh" userId="1acabf4b-f33c-4133-9f27-9eb78ba0ac66" providerId="ADAL" clId="{8A7932B7-C305-40E5-B508-CC22F6115DD4}" dt="2023-07-24T06:17:22.691" v="5571" actId="26606"/>
          <ac:graphicFrameMkLst>
            <pc:docMk/>
            <pc:sldMk cId="1442776364" sldId="295"/>
            <ac:graphicFrameMk id="22" creationId="{C9AD53FC-0D99-C967-491E-8DBFF83C2743}"/>
          </ac:graphicFrameMkLst>
        </pc:graphicFrameChg>
        <pc:picChg chg="add del">
          <ac:chgData name="Roy, Somesh" userId="1acabf4b-f33c-4133-9f27-9eb78ba0ac66" providerId="ADAL" clId="{8A7932B7-C305-40E5-B508-CC22F6115DD4}" dt="2023-07-24T06:17:12.517" v="5567" actId="26606"/>
          <ac:picMkLst>
            <pc:docMk/>
            <pc:sldMk cId="1442776364" sldId="295"/>
            <ac:picMk id="5" creationId="{7FF33BAB-E7D3-7316-24B1-94853DB9C14B}"/>
          </ac:picMkLst>
        </pc:picChg>
        <pc:picChg chg="add del">
          <ac:chgData name="Roy, Somesh" userId="1acabf4b-f33c-4133-9f27-9eb78ba0ac66" providerId="ADAL" clId="{8A7932B7-C305-40E5-B508-CC22F6115DD4}" dt="2023-07-24T06:17:17.751" v="5569" actId="26606"/>
          <ac:picMkLst>
            <pc:docMk/>
            <pc:sldMk cId="1442776364" sldId="295"/>
            <ac:picMk id="20" creationId="{94CB4C09-9725-5719-704F-B67C708BCF5D}"/>
          </ac:picMkLst>
        </pc:picChg>
        <pc:picChg chg="add del">
          <ac:chgData name="Roy, Somesh" userId="1acabf4b-f33c-4133-9f27-9eb78ba0ac66" providerId="ADAL" clId="{8A7932B7-C305-40E5-B508-CC22F6115DD4}" dt="2023-07-24T06:17:47.759" v="5573" actId="26606"/>
          <ac:picMkLst>
            <pc:docMk/>
            <pc:sldMk cId="1442776364" sldId="295"/>
            <ac:picMk id="25" creationId="{D58A082C-4A3F-D674-AE85-F9F16108FD23}"/>
          </ac:picMkLst>
        </pc:picChg>
      </pc:sldChg>
      <pc:sldChg chg="addSp modSp new mod setBg">
        <pc:chgData name="Roy, Somesh" userId="1acabf4b-f33c-4133-9f27-9eb78ba0ac66" providerId="ADAL" clId="{8A7932B7-C305-40E5-B508-CC22F6115DD4}" dt="2023-07-24T06:24:45.468" v="5948" actId="20577"/>
        <pc:sldMkLst>
          <pc:docMk/>
          <pc:sldMk cId="2949696911" sldId="296"/>
        </pc:sldMkLst>
        <pc:spChg chg="mod">
          <ac:chgData name="Roy, Somesh" userId="1acabf4b-f33c-4133-9f27-9eb78ba0ac66" providerId="ADAL" clId="{8A7932B7-C305-40E5-B508-CC22F6115DD4}" dt="2023-07-24T06:22:40.543" v="5872" actId="26606"/>
          <ac:spMkLst>
            <pc:docMk/>
            <pc:sldMk cId="2949696911" sldId="296"/>
            <ac:spMk id="2" creationId="{43087D3B-A10C-A4A9-2E46-1F60DE399727}"/>
          </ac:spMkLst>
        </pc:spChg>
        <pc:spChg chg="mod ord">
          <ac:chgData name="Roy, Somesh" userId="1acabf4b-f33c-4133-9f27-9eb78ba0ac66" providerId="ADAL" clId="{8A7932B7-C305-40E5-B508-CC22F6115DD4}" dt="2023-07-24T06:24:45.468" v="5948" actId="20577"/>
          <ac:spMkLst>
            <pc:docMk/>
            <pc:sldMk cId="2949696911" sldId="296"/>
            <ac:spMk id="3" creationId="{1E6A30E4-EF62-9B09-506D-2D6857E3167A}"/>
          </ac:spMkLst>
        </pc:spChg>
        <pc:spChg chg="add">
          <ac:chgData name="Roy, Somesh" userId="1acabf4b-f33c-4133-9f27-9eb78ba0ac66" providerId="ADAL" clId="{8A7932B7-C305-40E5-B508-CC22F6115DD4}" dt="2023-07-24T06:22:40.543" v="5872" actId="26606"/>
          <ac:spMkLst>
            <pc:docMk/>
            <pc:sldMk cId="2949696911" sldId="296"/>
            <ac:spMk id="10" creationId="{7B831B6F-405A-4B47-B9BB-5CA88F285844}"/>
          </ac:spMkLst>
        </pc:spChg>
        <pc:spChg chg="add">
          <ac:chgData name="Roy, Somesh" userId="1acabf4b-f33c-4133-9f27-9eb78ba0ac66" providerId="ADAL" clId="{8A7932B7-C305-40E5-B508-CC22F6115DD4}" dt="2023-07-24T06:22:40.543" v="5872" actId="26606"/>
          <ac:spMkLst>
            <pc:docMk/>
            <pc:sldMk cId="2949696911" sldId="296"/>
            <ac:spMk id="12" creationId="{953EE71A-6488-4203-A7C4-77102FD0DCCA}"/>
          </ac:spMkLst>
        </pc:spChg>
        <pc:picChg chg="add mod">
          <ac:chgData name="Roy, Somesh" userId="1acabf4b-f33c-4133-9f27-9eb78ba0ac66" providerId="ADAL" clId="{8A7932B7-C305-40E5-B508-CC22F6115DD4}" dt="2023-07-24T06:22:40.543" v="5872" actId="26606"/>
          <ac:picMkLst>
            <pc:docMk/>
            <pc:sldMk cId="2949696911" sldId="296"/>
            <ac:picMk id="5" creationId="{D700C90E-EBD5-24D2-02B6-429019BCC020}"/>
          </ac:picMkLst>
        </pc:picChg>
      </pc:sldChg>
      <pc:sldChg chg="addSp modSp new mod ord setBg">
        <pc:chgData name="Roy, Somesh" userId="1acabf4b-f33c-4133-9f27-9eb78ba0ac66" providerId="ADAL" clId="{8A7932B7-C305-40E5-B508-CC22F6115DD4}" dt="2023-07-24T06:52:01.185" v="7452"/>
        <pc:sldMkLst>
          <pc:docMk/>
          <pc:sldMk cId="3448292438" sldId="297"/>
        </pc:sldMkLst>
        <pc:spChg chg="mod">
          <ac:chgData name="Roy, Somesh" userId="1acabf4b-f33c-4133-9f27-9eb78ba0ac66" providerId="ADAL" clId="{8A7932B7-C305-40E5-B508-CC22F6115DD4}" dt="2023-07-24T06:35:14.081" v="6686" actId="26606"/>
          <ac:spMkLst>
            <pc:docMk/>
            <pc:sldMk cId="3448292438" sldId="297"/>
            <ac:spMk id="2" creationId="{6ED9EBF3-636B-1C21-D46F-A791E6034EEF}"/>
          </ac:spMkLst>
        </pc:spChg>
        <pc:spChg chg="mod">
          <ac:chgData name="Roy, Somesh" userId="1acabf4b-f33c-4133-9f27-9eb78ba0ac66" providerId="ADAL" clId="{8A7932B7-C305-40E5-B508-CC22F6115DD4}" dt="2023-07-24T06:35:14.081" v="6686" actId="26606"/>
          <ac:spMkLst>
            <pc:docMk/>
            <pc:sldMk cId="3448292438" sldId="297"/>
            <ac:spMk id="3" creationId="{D399A5DE-8B85-85F3-5845-E4A061F31C8E}"/>
          </ac:spMkLst>
        </pc:spChg>
        <pc:spChg chg="add">
          <ac:chgData name="Roy, Somesh" userId="1acabf4b-f33c-4133-9f27-9eb78ba0ac66" providerId="ADAL" clId="{8A7932B7-C305-40E5-B508-CC22F6115DD4}" dt="2023-07-24T06:35:14.081" v="6686" actId="26606"/>
          <ac:spMkLst>
            <pc:docMk/>
            <pc:sldMk cId="3448292438" sldId="297"/>
            <ac:spMk id="9" creationId="{79BB35BC-D5C2-4C8B-A22A-A71E6191913B}"/>
          </ac:spMkLst>
        </pc:spChg>
        <pc:picChg chg="add">
          <ac:chgData name="Roy, Somesh" userId="1acabf4b-f33c-4133-9f27-9eb78ba0ac66" providerId="ADAL" clId="{8A7932B7-C305-40E5-B508-CC22F6115DD4}" dt="2023-07-24T06:35:14.081" v="6686" actId="26606"/>
          <ac:picMkLst>
            <pc:docMk/>
            <pc:sldMk cId="3448292438" sldId="297"/>
            <ac:picMk id="5" creationId="{6932CC97-074B-7B95-D265-F4CC427AC20B}"/>
          </ac:picMkLst>
        </pc:picChg>
      </pc:sldChg>
      <pc:sldChg chg="addSp modSp new mod setBg modClrScheme chgLayout">
        <pc:chgData name="Roy, Somesh" userId="1acabf4b-f33c-4133-9f27-9eb78ba0ac66" providerId="ADAL" clId="{8A7932B7-C305-40E5-B508-CC22F6115DD4}" dt="2023-07-24T06:36:27.107" v="6726" actId="26606"/>
        <pc:sldMkLst>
          <pc:docMk/>
          <pc:sldMk cId="2255806145" sldId="298"/>
        </pc:sldMkLst>
        <pc:spChg chg="mod ord">
          <ac:chgData name="Roy, Somesh" userId="1acabf4b-f33c-4133-9f27-9eb78ba0ac66" providerId="ADAL" clId="{8A7932B7-C305-40E5-B508-CC22F6115DD4}" dt="2023-07-24T06:36:27.107" v="6726" actId="26606"/>
          <ac:spMkLst>
            <pc:docMk/>
            <pc:sldMk cId="2255806145" sldId="298"/>
            <ac:spMk id="2" creationId="{CB6FF0D5-BA19-75E2-33AD-A5C9C1B5E29D}"/>
          </ac:spMkLst>
        </pc:spChg>
        <pc:spChg chg="mod ord">
          <ac:chgData name="Roy, Somesh" userId="1acabf4b-f33c-4133-9f27-9eb78ba0ac66" providerId="ADAL" clId="{8A7932B7-C305-40E5-B508-CC22F6115DD4}" dt="2023-07-24T06:36:27.107" v="6726" actId="26606"/>
          <ac:spMkLst>
            <pc:docMk/>
            <pc:sldMk cId="2255806145" sldId="298"/>
            <ac:spMk id="3" creationId="{DC252FE0-DB63-C046-1EB4-C48633FF2575}"/>
          </ac:spMkLst>
        </pc:spChg>
        <pc:spChg chg="add">
          <ac:chgData name="Roy, Somesh" userId="1acabf4b-f33c-4133-9f27-9eb78ba0ac66" providerId="ADAL" clId="{8A7932B7-C305-40E5-B508-CC22F6115DD4}" dt="2023-07-24T06:36:27.107" v="6726" actId="26606"/>
          <ac:spMkLst>
            <pc:docMk/>
            <pc:sldMk cId="2255806145" sldId="298"/>
            <ac:spMk id="9" creationId="{9B7AD9F6-8CE7-4299-8FC6-328F4DCD3FF9}"/>
          </ac:spMkLst>
        </pc:spChg>
        <pc:spChg chg="add">
          <ac:chgData name="Roy, Somesh" userId="1acabf4b-f33c-4133-9f27-9eb78ba0ac66" providerId="ADAL" clId="{8A7932B7-C305-40E5-B508-CC22F6115DD4}" dt="2023-07-24T06:36:27.107" v="6726" actId="26606"/>
          <ac:spMkLst>
            <pc:docMk/>
            <pc:sldMk cId="2255806145" sldId="298"/>
            <ac:spMk id="11" creationId="{F49775AF-8896-43EE-92C6-83497D6DC56F}"/>
          </ac:spMkLst>
        </pc:spChg>
        <pc:picChg chg="add">
          <ac:chgData name="Roy, Somesh" userId="1acabf4b-f33c-4133-9f27-9eb78ba0ac66" providerId="ADAL" clId="{8A7932B7-C305-40E5-B508-CC22F6115DD4}" dt="2023-07-24T06:36:27.107" v="6726" actId="26606"/>
          <ac:picMkLst>
            <pc:docMk/>
            <pc:sldMk cId="2255806145" sldId="298"/>
            <ac:picMk id="5" creationId="{45B1612D-9B7D-5420-3395-E5BBF96DE8FE}"/>
          </ac:picMkLst>
        </pc:picChg>
      </pc:sldChg>
      <pc:sldChg chg="addSp modSp new mod setBg">
        <pc:chgData name="Roy, Somesh" userId="1acabf4b-f33c-4133-9f27-9eb78ba0ac66" providerId="ADAL" clId="{8A7932B7-C305-40E5-B508-CC22F6115DD4}" dt="2023-07-24T06:52:06.225" v="7453" actId="14100"/>
        <pc:sldMkLst>
          <pc:docMk/>
          <pc:sldMk cId="401749904" sldId="299"/>
        </pc:sldMkLst>
        <pc:spChg chg="mod">
          <ac:chgData name="Roy, Somesh" userId="1acabf4b-f33c-4133-9f27-9eb78ba0ac66" providerId="ADAL" clId="{8A7932B7-C305-40E5-B508-CC22F6115DD4}" dt="2023-07-24T06:52:06.225" v="7453" actId="14100"/>
          <ac:spMkLst>
            <pc:docMk/>
            <pc:sldMk cId="401749904" sldId="299"/>
            <ac:spMk id="2" creationId="{F9972566-05A4-7312-8E2C-8DB0E4E9463F}"/>
          </ac:spMkLst>
        </pc:spChg>
        <pc:spChg chg="mod">
          <ac:chgData name="Roy, Somesh" userId="1acabf4b-f33c-4133-9f27-9eb78ba0ac66" providerId="ADAL" clId="{8A7932B7-C305-40E5-B508-CC22F6115DD4}" dt="2023-07-24T06:37:34.230" v="6859" actId="26606"/>
          <ac:spMkLst>
            <pc:docMk/>
            <pc:sldMk cId="401749904" sldId="299"/>
            <ac:spMk id="3" creationId="{7AF5A378-A10E-DBAC-A6F4-0D0A7A77F11C}"/>
          </ac:spMkLst>
        </pc:spChg>
        <pc:spChg chg="add">
          <ac:chgData name="Roy, Somesh" userId="1acabf4b-f33c-4133-9f27-9eb78ba0ac66" providerId="ADAL" clId="{8A7932B7-C305-40E5-B508-CC22F6115DD4}" dt="2023-07-24T06:37:34.230" v="6859" actId="26606"/>
          <ac:spMkLst>
            <pc:docMk/>
            <pc:sldMk cId="401749904" sldId="299"/>
            <ac:spMk id="9" creationId="{9B7AD9F6-8CE7-4299-8FC6-328F4DCD3FF9}"/>
          </ac:spMkLst>
        </pc:spChg>
        <pc:spChg chg="add">
          <ac:chgData name="Roy, Somesh" userId="1acabf4b-f33c-4133-9f27-9eb78ba0ac66" providerId="ADAL" clId="{8A7932B7-C305-40E5-B508-CC22F6115DD4}" dt="2023-07-24T06:37:34.230" v="6859" actId="26606"/>
          <ac:spMkLst>
            <pc:docMk/>
            <pc:sldMk cId="401749904" sldId="299"/>
            <ac:spMk id="11" creationId="{F49775AF-8896-43EE-92C6-83497D6DC56F}"/>
          </ac:spMkLst>
        </pc:spChg>
        <pc:picChg chg="add">
          <ac:chgData name="Roy, Somesh" userId="1acabf4b-f33c-4133-9f27-9eb78ba0ac66" providerId="ADAL" clId="{8A7932B7-C305-40E5-B508-CC22F6115DD4}" dt="2023-07-24T06:37:34.230" v="6859" actId="26606"/>
          <ac:picMkLst>
            <pc:docMk/>
            <pc:sldMk cId="401749904" sldId="299"/>
            <ac:picMk id="5" creationId="{6B2DFCDE-B38A-8E93-92B0-49ABF481952C}"/>
          </ac:picMkLst>
        </pc:picChg>
      </pc:sldChg>
      <pc:sldChg chg="addSp delSp modSp new mod setBg modClrScheme modAnim chgLayout">
        <pc:chgData name="Roy, Somesh" userId="1acabf4b-f33c-4133-9f27-9eb78ba0ac66" providerId="ADAL" clId="{8A7932B7-C305-40E5-B508-CC22F6115DD4}" dt="2023-07-24T06:47:44.585" v="7274" actId="14861"/>
        <pc:sldMkLst>
          <pc:docMk/>
          <pc:sldMk cId="1796835271" sldId="300"/>
        </pc:sldMkLst>
        <pc:spChg chg="del mod ord">
          <ac:chgData name="Roy, Somesh" userId="1acabf4b-f33c-4133-9f27-9eb78ba0ac66" providerId="ADAL" clId="{8A7932B7-C305-40E5-B508-CC22F6115DD4}" dt="2023-07-24T06:38:05.463" v="6861" actId="700"/>
          <ac:spMkLst>
            <pc:docMk/>
            <pc:sldMk cId="1796835271" sldId="300"/>
            <ac:spMk id="2" creationId="{64E0E900-6734-3DB0-58C8-41C32A23DAB5}"/>
          </ac:spMkLst>
        </pc:spChg>
        <pc:spChg chg="del mod ord">
          <ac:chgData name="Roy, Somesh" userId="1acabf4b-f33c-4133-9f27-9eb78ba0ac66" providerId="ADAL" clId="{8A7932B7-C305-40E5-B508-CC22F6115DD4}" dt="2023-07-24T06:38:05.463" v="6861" actId="700"/>
          <ac:spMkLst>
            <pc:docMk/>
            <pc:sldMk cId="1796835271" sldId="300"/>
            <ac:spMk id="3" creationId="{7687C26F-9860-EEA6-D19B-CCF083FB17A6}"/>
          </ac:spMkLst>
        </pc:spChg>
        <pc:spChg chg="add mod ord">
          <ac:chgData name="Roy, Somesh" userId="1acabf4b-f33c-4133-9f27-9eb78ba0ac66" providerId="ADAL" clId="{8A7932B7-C305-40E5-B508-CC22F6115DD4}" dt="2023-07-24T06:39:41.244" v="7066" actId="26606"/>
          <ac:spMkLst>
            <pc:docMk/>
            <pc:sldMk cId="1796835271" sldId="300"/>
            <ac:spMk id="4" creationId="{7812750F-B310-7A86-7E6E-3A1E9A9D9A8B}"/>
          </ac:spMkLst>
        </pc:spChg>
        <pc:spChg chg="add mod ord">
          <ac:chgData name="Roy, Somesh" userId="1acabf4b-f33c-4133-9f27-9eb78ba0ac66" providerId="ADAL" clId="{8A7932B7-C305-40E5-B508-CC22F6115DD4}" dt="2023-07-24T06:39:41.244" v="7066" actId="26606"/>
          <ac:spMkLst>
            <pc:docMk/>
            <pc:sldMk cId="1796835271" sldId="300"/>
            <ac:spMk id="5" creationId="{D8BB99EE-069A-E5C1-8BEF-79C594D1A7D0}"/>
          </ac:spMkLst>
        </pc:spChg>
        <pc:spChg chg="add mod">
          <ac:chgData name="Roy, Somesh" userId="1acabf4b-f33c-4133-9f27-9eb78ba0ac66" providerId="ADAL" clId="{8A7932B7-C305-40E5-B508-CC22F6115DD4}" dt="2023-07-24T06:47:44.585" v="7274" actId="14861"/>
          <ac:spMkLst>
            <pc:docMk/>
            <pc:sldMk cId="1796835271" sldId="300"/>
            <ac:spMk id="6" creationId="{E2263DE5-3A16-0216-80CF-9E891931F8C6}"/>
          </ac:spMkLst>
        </pc:spChg>
        <pc:spChg chg="add">
          <ac:chgData name="Roy, Somesh" userId="1acabf4b-f33c-4133-9f27-9eb78ba0ac66" providerId="ADAL" clId="{8A7932B7-C305-40E5-B508-CC22F6115DD4}" dt="2023-07-24T06:39:41.244" v="7066" actId="26606"/>
          <ac:spMkLst>
            <pc:docMk/>
            <pc:sldMk cId="1796835271" sldId="300"/>
            <ac:spMk id="11" creationId="{F13C74B1-5B17-4795-BED0-7140497B445A}"/>
          </ac:spMkLst>
        </pc:spChg>
        <pc:spChg chg="add">
          <ac:chgData name="Roy, Somesh" userId="1acabf4b-f33c-4133-9f27-9eb78ba0ac66" providerId="ADAL" clId="{8A7932B7-C305-40E5-B508-CC22F6115DD4}" dt="2023-07-24T06:39:41.244" v="7066" actId="26606"/>
          <ac:spMkLst>
            <pc:docMk/>
            <pc:sldMk cId="1796835271" sldId="300"/>
            <ac:spMk id="13" creationId="{D4974D33-8DC5-464E-8C6D-BE58F0669C17}"/>
          </ac:spMkLst>
        </pc:spChg>
        <pc:picChg chg="add">
          <ac:chgData name="Roy, Somesh" userId="1acabf4b-f33c-4133-9f27-9eb78ba0ac66" providerId="ADAL" clId="{8A7932B7-C305-40E5-B508-CC22F6115DD4}" dt="2023-07-24T06:39:41.244" v="7066" actId="26606"/>
          <ac:picMkLst>
            <pc:docMk/>
            <pc:sldMk cId="1796835271" sldId="300"/>
            <ac:picMk id="7" creationId="{4305F092-C6A7-4F5D-A82E-3F4B61161534}"/>
          </ac:picMkLst>
        </pc:picChg>
      </pc:sldChg>
      <pc:sldChg chg="addSp modSp new mod setBg">
        <pc:chgData name="Roy, Somesh" userId="1acabf4b-f33c-4133-9f27-9eb78ba0ac66" providerId="ADAL" clId="{8A7932B7-C305-40E5-B508-CC22F6115DD4}" dt="2023-07-24T06:49:01.065" v="7448" actId="26606"/>
        <pc:sldMkLst>
          <pc:docMk/>
          <pc:sldMk cId="1005433352" sldId="301"/>
        </pc:sldMkLst>
        <pc:spChg chg="mod">
          <ac:chgData name="Roy, Somesh" userId="1acabf4b-f33c-4133-9f27-9eb78ba0ac66" providerId="ADAL" clId="{8A7932B7-C305-40E5-B508-CC22F6115DD4}" dt="2023-07-24T06:49:01.065" v="7448" actId="26606"/>
          <ac:spMkLst>
            <pc:docMk/>
            <pc:sldMk cId="1005433352" sldId="301"/>
            <ac:spMk id="2" creationId="{6129AFDA-7C68-58CA-EDE4-5160FC4D2D1C}"/>
          </ac:spMkLst>
        </pc:spChg>
        <pc:spChg chg="mod">
          <ac:chgData name="Roy, Somesh" userId="1acabf4b-f33c-4133-9f27-9eb78ba0ac66" providerId="ADAL" clId="{8A7932B7-C305-40E5-B508-CC22F6115DD4}" dt="2023-07-24T06:49:01.065" v="7448" actId="26606"/>
          <ac:spMkLst>
            <pc:docMk/>
            <pc:sldMk cId="1005433352" sldId="301"/>
            <ac:spMk id="3" creationId="{0166A42A-E4C6-F671-2162-33A8A6D2DC17}"/>
          </ac:spMkLst>
        </pc:spChg>
        <pc:spChg chg="add">
          <ac:chgData name="Roy, Somesh" userId="1acabf4b-f33c-4133-9f27-9eb78ba0ac66" providerId="ADAL" clId="{8A7932B7-C305-40E5-B508-CC22F6115DD4}" dt="2023-07-24T06:49:01.065" v="7448" actId="26606"/>
          <ac:spMkLst>
            <pc:docMk/>
            <pc:sldMk cId="1005433352" sldId="301"/>
            <ac:spMk id="9" creationId="{79BB35BC-D5C2-4C8B-A22A-A71E6191913B}"/>
          </ac:spMkLst>
        </pc:spChg>
        <pc:picChg chg="add">
          <ac:chgData name="Roy, Somesh" userId="1acabf4b-f33c-4133-9f27-9eb78ba0ac66" providerId="ADAL" clId="{8A7932B7-C305-40E5-B508-CC22F6115DD4}" dt="2023-07-24T06:49:01.065" v="7448" actId="26606"/>
          <ac:picMkLst>
            <pc:docMk/>
            <pc:sldMk cId="1005433352" sldId="301"/>
            <ac:picMk id="5" creationId="{C169AC29-0D80-2C15-6920-68196A5F5A9D}"/>
          </ac:picMkLst>
        </pc:picChg>
      </pc:sldChg>
      <pc:sldChg chg="add">
        <pc:chgData name="Roy, Somesh" userId="1acabf4b-f33c-4133-9f27-9eb78ba0ac66" providerId="ADAL" clId="{8A7932B7-C305-40E5-B508-CC22F6115DD4}" dt="2023-07-24T06:51:56.767" v="7450" actId="2890"/>
        <pc:sldMkLst>
          <pc:docMk/>
          <pc:sldMk cId="832012405" sldId="302"/>
        </pc:sldMkLst>
      </pc:sldChg>
      <pc:sldChg chg="add del">
        <pc:chgData name="Roy, Somesh" userId="1acabf4b-f33c-4133-9f27-9eb78ba0ac66" providerId="ADAL" clId="{8A7932B7-C305-40E5-B508-CC22F6115DD4}" dt="2023-07-24T07:03:20.924" v="7549" actId="47"/>
        <pc:sldMkLst>
          <pc:docMk/>
          <pc:sldMk cId="362826507" sldId="303"/>
        </pc:sldMkLst>
      </pc:sldChg>
      <pc:sldMasterChg chg="add addSldLayout">
        <pc:chgData name="Roy, Somesh" userId="1acabf4b-f33c-4133-9f27-9eb78ba0ac66" providerId="ADAL" clId="{8A7932B7-C305-40E5-B508-CC22F6115DD4}" dt="2023-07-23T06:50:54.580" v="2411" actId="27028"/>
        <pc:sldMasterMkLst>
          <pc:docMk/>
          <pc:sldMasterMk cId="0" sldId="2147483655"/>
        </pc:sldMasterMkLst>
        <pc:sldLayoutChg chg="add">
          <pc:chgData name="Roy, Somesh" userId="1acabf4b-f33c-4133-9f27-9eb78ba0ac66" providerId="ADAL" clId="{8A7932B7-C305-40E5-B508-CC22F6115DD4}" dt="2023-07-23T06:50:54.580" v="2411" actId="27028"/>
          <pc:sldLayoutMkLst>
            <pc:docMk/>
            <pc:sldMasterMk cId="0" sldId="2147483655"/>
            <pc:sldLayoutMk cId="0" sldId="2147483656"/>
          </pc:sldLayoutMkLst>
        </pc:sldLayoutChg>
      </pc:sldMasterChg>
      <pc:sldMasterChg chg="replId addSldLayout modSldLayout">
        <pc:chgData name="Roy, Somesh" userId="1acabf4b-f33c-4133-9f27-9eb78ba0ac66" providerId="ADAL" clId="{8A7932B7-C305-40E5-B508-CC22F6115DD4}" dt="2023-07-23T06:50:54.580" v="2411" actId="27028"/>
        <pc:sldMasterMkLst>
          <pc:docMk/>
          <pc:sldMasterMk cId="762613101" sldId="2147483661"/>
        </pc:sldMasterMkLst>
        <pc:sldLayoutChg chg="add">
          <pc:chgData name="Roy, Somesh" userId="1acabf4b-f33c-4133-9f27-9eb78ba0ac66" providerId="ADAL" clId="{8A7932B7-C305-40E5-B508-CC22F6115DD4}" dt="2023-07-23T06:46:04.494" v="2278" actId="27028"/>
          <pc:sldLayoutMkLst>
            <pc:docMk/>
            <pc:sldMasterMk cId="762613101" sldId="2147483661"/>
            <pc:sldLayoutMk cId="3646304819" sldId="2147483660"/>
          </pc:sldLayoutMkLst>
        </pc:sldLayoutChg>
        <pc:sldLayoutChg chg="replId">
          <pc:chgData name="Roy, Somesh" userId="1acabf4b-f33c-4133-9f27-9eb78ba0ac66" providerId="ADAL" clId="{8A7932B7-C305-40E5-B508-CC22F6115DD4}" dt="2023-07-23T06:50:54.580" v="2411" actId="27028"/>
          <pc:sldLayoutMkLst>
            <pc:docMk/>
            <pc:sldMasterMk cId="762613101" sldId="2147483661"/>
            <pc:sldLayoutMk cId="814908719" sldId="2147483662"/>
          </pc:sldLayoutMkLst>
        </pc:sldLayoutChg>
      </pc:sldMasterChg>
    </pc:docChg>
  </pc:docChgLst>
</pc:chgInfo>
</file>

<file path=ppt/media/hdphoto1.wdp>
</file>

<file path=ppt/media/image1.png>
</file>

<file path=ppt/media/image10.jpeg>
</file>

<file path=ppt/media/image11.jpg>
</file>

<file path=ppt/media/image12.png>
</file>

<file path=ppt/media/image2.jpeg>
</file>

<file path=ppt/media/image3.jpg>
</file>

<file path=ppt/media/image4.png>
</file>

<file path=ppt/media/image5.tiff>
</file>

<file path=ppt/media/image6.jpg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275FB-3023-4CE2-97CF-EB95DA1A3B15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C902E-2627-4FE6-93B9-58CFA4FB0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786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D3D5E-A791-9A11-8312-F7E653189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BF83B0-C8F6-24BE-1330-790A3A05CA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03AEE-101E-7C87-0285-BC2E06E85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96C7A-74F7-CB7A-E819-23704C06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4390A-C44E-72D2-4F10-2341A75A2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08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1337C-24AD-C615-0A30-EB2324F3E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8B532B-A85E-C43F-083C-FFE813131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55C03-212C-4B92-9D0F-3BBA6F87C8FD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65BB3-40AE-04B2-0C38-2E11C64BE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95CFC-AE94-200B-0F5F-5C1C6601E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598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4DB9-A39A-8A18-155A-4EBBBFD04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1FEA0-4433-5AB0-4623-362010FBB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C1799-571E-0ED2-5586-8790B957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F642-009D-4294-9E1E-7F2B05CB1E7C}" type="datetime1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99CB0-03C0-32E2-118B-7EB09D217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3C00D-6DDF-A9C6-CEED-BDF859D72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096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C35EF76C-A36C-C5E6-017A-EFDEC0CB63F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00579" y="0"/>
            <a:ext cx="12993157" cy="6888272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F33166-2141-A296-4A51-140A24897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76E69-5DB5-20D5-B957-139FFAE07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AF613-6725-6C61-1A13-8E5BC1B7CE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55C03-212C-4B92-9D0F-3BBA6F87C8FD}" type="datetimeFigureOut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8FF91-4B8F-D24E-7552-33BC3FFC4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A8BCD-9942-79B5-2145-4AB4D7675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6131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F33166-2141-A296-4A51-140A24897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76E69-5DB5-20D5-B957-139FFAE07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AF613-6725-6C61-1A13-8E5BC1B7CE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BBEA7-DA41-4653-AA8B-AC62AA02ED29}" type="datetime1">
              <a:rPr lang="en-US" smtClean="0"/>
              <a:t>7/31/2025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8FF91-4B8F-D24E-7552-33BC3FFC4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A8BCD-9942-79B5-2145-4AB4D76753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731F9-C159-4852-9A74-0BE793153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613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23">
            <a:extLst>
              <a:ext uri="{FF2B5EF4-FFF2-40B4-BE49-F238E27FC236}">
                <a16:creationId xmlns:a16="http://schemas.microsoft.com/office/drawing/2014/main" id="{202174D0-0EB7-40CF-8FB6-D42063B86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Rectangle 25">
            <a:extLst>
              <a:ext uri="{FF2B5EF4-FFF2-40B4-BE49-F238E27FC236}">
                <a16:creationId xmlns:a16="http://schemas.microsoft.com/office/drawing/2014/main" id="{70065D4F-7A1C-498E-B6ED-C1BAC28D2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4" descr="A picture containing sky, outdoor, water, lake&#10;&#10;Description automatically generated">
            <a:extLst>
              <a:ext uri="{FF2B5EF4-FFF2-40B4-BE49-F238E27FC236}">
                <a16:creationId xmlns:a16="http://schemas.microsoft.com/office/drawing/2014/main" id="{B2B959B8-7C02-4FF7-6840-A759D802AC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33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BEEDF49-B2C8-8874-4D41-8E5995DB3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1975226"/>
            <a:ext cx="9162288" cy="26142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Common Air Pollutants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F0CEC52-6845-E829-5CDD-636C10ABD4FF}"/>
              </a:ext>
            </a:extLst>
          </p:cNvPr>
          <p:cNvSpPr txBox="1">
            <a:spLocks/>
          </p:cNvSpPr>
          <p:nvPr/>
        </p:nvSpPr>
        <p:spPr>
          <a:xfrm>
            <a:off x="2657856" y="-2"/>
            <a:ext cx="9144000" cy="8357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3600" dirty="0">
                <a:solidFill>
                  <a:srgbClr val="FFFFFF"/>
                </a:solidFill>
              </a:rPr>
              <a:t>Code for Climate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943118-8A59-5EDA-EF23-4D3D37F0C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731F9-C159-4852-9A74-0BE793153C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86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D8F7803-1DF2-59FD-6A34-AD084F054A8B}"/>
              </a:ext>
            </a:extLst>
          </p:cNvPr>
          <p:cNvGrpSpPr/>
          <p:nvPr/>
        </p:nvGrpSpPr>
        <p:grpSpPr>
          <a:xfrm>
            <a:off x="7936812" y="2183012"/>
            <a:ext cx="4233130" cy="2091162"/>
            <a:chOff x="3481101" y="1985678"/>
            <a:chExt cx="4924083" cy="2680108"/>
          </a:xfrm>
        </p:grpSpPr>
        <p:pic>
          <p:nvPicPr>
            <p:cNvPr id="4" name="Content Placeholder 4" descr="A picture containing night sky&#10;&#10;Description automatically generated">
              <a:extLst>
                <a:ext uri="{FF2B5EF4-FFF2-40B4-BE49-F238E27FC236}">
                  <a16:creationId xmlns:a16="http://schemas.microsoft.com/office/drawing/2014/main" id="{55968793-475D-877F-3B8D-578BA695C5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9434"/>
            <a:stretch/>
          </p:blipFill>
          <p:spPr>
            <a:xfrm>
              <a:off x="3481101" y="1985678"/>
              <a:ext cx="4924083" cy="267948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8B606B5-14E1-212A-5900-E49759F485C1}"/>
                </a:ext>
              </a:extLst>
            </p:cNvPr>
            <p:cNvSpPr txBox="1"/>
            <p:nvPr/>
          </p:nvSpPr>
          <p:spPr>
            <a:xfrm>
              <a:off x="3670623" y="4231883"/>
              <a:ext cx="4647103" cy="4339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6 Dec 1952, London at 2 pm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8CF1120-DCE3-A3FC-7E33-5B15E72634CF}"/>
              </a:ext>
            </a:extLst>
          </p:cNvPr>
          <p:cNvGrpSpPr/>
          <p:nvPr/>
        </p:nvGrpSpPr>
        <p:grpSpPr>
          <a:xfrm>
            <a:off x="-4733" y="0"/>
            <a:ext cx="3196167" cy="1854199"/>
            <a:chOff x="4611387" y="0"/>
            <a:chExt cx="4532613" cy="3354133"/>
          </a:xfrm>
        </p:grpSpPr>
        <p:pic>
          <p:nvPicPr>
            <p:cNvPr id="8" name="Picture 7" descr="A picture containing text, ground, laying&#10;&#10;Description automatically generated">
              <a:extLst>
                <a:ext uri="{FF2B5EF4-FFF2-40B4-BE49-F238E27FC236}">
                  <a16:creationId xmlns:a16="http://schemas.microsoft.com/office/drawing/2014/main" id="{4B88B772-94C6-5D1D-5269-C9258FF45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11387" y="0"/>
              <a:ext cx="4532613" cy="335413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AE4EBE0-B89B-D215-AF09-44FA42E14ED9}"/>
                </a:ext>
              </a:extLst>
            </p:cNvPr>
            <p:cNvSpPr txBox="1"/>
            <p:nvPr/>
          </p:nvSpPr>
          <p:spPr>
            <a:xfrm>
              <a:off x="5438590" y="0"/>
              <a:ext cx="3705410" cy="501074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/>
                <a:t>Lascaux Cave Paintings, France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3F671FF-DF6F-0174-7013-6412171EEBBC}"/>
              </a:ext>
            </a:extLst>
          </p:cNvPr>
          <p:cNvGrpSpPr/>
          <p:nvPr/>
        </p:nvGrpSpPr>
        <p:grpSpPr>
          <a:xfrm>
            <a:off x="9000569" y="44416"/>
            <a:ext cx="3188424" cy="2061824"/>
            <a:chOff x="-620855" y="2488156"/>
            <a:chExt cx="4134933" cy="281623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8C13755-F84E-5B91-1003-A2EB3BC9E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620855" y="2488156"/>
              <a:ext cx="4134933" cy="2816236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BF0B6C-D1D9-3AD3-1E56-6DBD864A7B02}"/>
                </a:ext>
              </a:extLst>
            </p:cNvPr>
            <p:cNvSpPr txBox="1"/>
            <p:nvPr/>
          </p:nvSpPr>
          <p:spPr>
            <a:xfrm>
              <a:off x="7783" y="2532161"/>
              <a:ext cx="3506294" cy="378352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“Edge of Town” – Thomas Benton, 1938</a:t>
              </a:r>
            </a:p>
          </p:txBody>
        </p:sp>
      </p:grpSp>
      <p:sp>
        <p:nvSpPr>
          <p:cNvPr id="28" name="Title 27">
            <a:extLst>
              <a:ext uri="{FF2B5EF4-FFF2-40B4-BE49-F238E27FC236}">
                <a16:creationId xmlns:a16="http://schemas.microsoft.com/office/drawing/2014/main" id="{0C4E7BD7-B21F-E852-8126-9C1AA501B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1434" y="44416"/>
            <a:ext cx="4666691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Can you see the common threads in these images?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43EF645-1370-ED61-476E-7118F5340111}"/>
              </a:ext>
            </a:extLst>
          </p:cNvPr>
          <p:cNvGrpSpPr/>
          <p:nvPr/>
        </p:nvGrpSpPr>
        <p:grpSpPr>
          <a:xfrm>
            <a:off x="2291495" y="1690688"/>
            <a:ext cx="4248151" cy="3094436"/>
            <a:chOff x="41260" y="2197886"/>
            <a:chExt cx="3440761" cy="2146762"/>
          </a:xfrm>
        </p:grpSpPr>
        <p:pic>
          <p:nvPicPr>
            <p:cNvPr id="3" name="Picture 2" descr="A room with tables and chairs&#10;&#10;Description automatically generated with low confidence">
              <a:extLst>
                <a:ext uri="{FF2B5EF4-FFF2-40B4-BE49-F238E27FC236}">
                  <a16:creationId xmlns:a16="http://schemas.microsoft.com/office/drawing/2014/main" id="{D0DEC2A6-8D48-979D-DAEE-67B6924FA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60" y="2223205"/>
              <a:ext cx="3428595" cy="212144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91AFB0C-2A97-C29F-B2B4-B1517D71CCFF}"/>
                </a:ext>
              </a:extLst>
            </p:cNvPr>
            <p:cNvSpPr txBox="1"/>
            <p:nvPr/>
          </p:nvSpPr>
          <p:spPr>
            <a:xfrm>
              <a:off x="970531" y="2197886"/>
              <a:ext cx="2511490" cy="1921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“The Great Fire of London” – Jan </a:t>
              </a:r>
              <a:r>
                <a:rPr lang="en-US" sz="1200" dirty="0" err="1"/>
                <a:t>Griffier</a:t>
              </a:r>
              <a:r>
                <a:rPr lang="en-US" sz="1200" dirty="0"/>
                <a:t>, 1666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8BD6BBB-805F-59D4-90B5-AC3E9F6A77EC}"/>
              </a:ext>
            </a:extLst>
          </p:cNvPr>
          <p:cNvGrpSpPr/>
          <p:nvPr/>
        </p:nvGrpSpPr>
        <p:grpSpPr>
          <a:xfrm>
            <a:off x="-12665" y="1710245"/>
            <a:ext cx="2376457" cy="3153330"/>
            <a:chOff x="4651575" y="1284339"/>
            <a:chExt cx="2376457" cy="3153330"/>
          </a:xfrm>
        </p:grpSpPr>
        <p:pic>
          <p:nvPicPr>
            <p:cNvPr id="24" name="Picture 23" descr="A picture containing person, indoor, fireplace&#10;&#10;Description automatically generated">
              <a:extLst>
                <a:ext uri="{FF2B5EF4-FFF2-40B4-BE49-F238E27FC236}">
                  <a16:creationId xmlns:a16="http://schemas.microsoft.com/office/drawing/2014/main" id="{32F93C5C-F53E-AFF4-9178-3CE5460833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67248" y="1284339"/>
              <a:ext cx="2332209" cy="315333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6849F90-8DA3-E3B5-BBEE-A190D1243C55}"/>
                </a:ext>
              </a:extLst>
            </p:cNvPr>
            <p:cNvSpPr txBox="1"/>
            <p:nvPr/>
          </p:nvSpPr>
          <p:spPr>
            <a:xfrm>
              <a:off x="4651575" y="3944109"/>
              <a:ext cx="2376457" cy="461665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“Magdalene with the Smoking Flame” – Georges de La Tour, 1640</a:t>
              </a:r>
            </a:p>
          </p:txBody>
        </p:sp>
      </p:grpSp>
      <p:pic>
        <p:nvPicPr>
          <p:cNvPr id="13" name="Picture 12" descr="A picture containing outdoor, smoke, yellow, clouds&#10;&#10;Description automatically generated">
            <a:extLst>
              <a:ext uri="{FF2B5EF4-FFF2-40B4-BE49-F238E27FC236}">
                <a16:creationId xmlns:a16="http://schemas.microsoft.com/office/drawing/2014/main" id="{EB126D10-1E19-FA44-B536-7B45D386878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7"/>
          <a:stretch/>
        </p:blipFill>
        <p:spPr>
          <a:xfrm>
            <a:off x="7936812" y="4319648"/>
            <a:ext cx="4255188" cy="2487985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D55D110-C3C8-0BE6-6C4D-6A8767E22DB6}"/>
              </a:ext>
            </a:extLst>
          </p:cNvPr>
          <p:cNvGrpSpPr/>
          <p:nvPr/>
        </p:nvGrpSpPr>
        <p:grpSpPr>
          <a:xfrm>
            <a:off x="0" y="4861897"/>
            <a:ext cx="7857417" cy="1554461"/>
            <a:chOff x="-1" y="2433989"/>
            <a:chExt cx="9144001" cy="154432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6905CB2-9125-DBA4-1F94-EAAE17CFC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0" y="2433989"/>
              <a:ext cx="9144000" cy="1544320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B655B01-0846-EDF1-68B0-5B5204A9B7DE}"/>
                </a:ext>
              </a:extLst>
            </p:cNvPr>
            <p:cNvSpPr txBox="1"/>
            <p:nvPr/>
          </p:nvSpPr>
          <p:spPr>
            <a:xfrm>
              <a:off x="-1" y="3689229"/>
              <a:ext cx="3280105" cy="276999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“Factory Row” – James Turnbull, mid-1900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1704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59477-ACE1-F968-7826-CF847CAF8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560" y="365125"/>
            <a:ext cx="2468880" cy="5893435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</a:rPr>
              <a:t>Soot has large impact on our lives</a:t>
            </a:r>
            <a:endParaRPr lang="en-US" sz="3600" dirty="0"/>
          </a:p>
        </p:txBody>
      </p:sp>
      <p:pic>
        <p:nvPicPr>
          <p:cNvPr id="4" name="Picture 3" descr="A black and white poster with text&#10;&#10;AI-generated content may be incorrect.">
            <a:extLst>
              <a:ext uri="{FF2B5EF4-FFF2-40B4-BE49-F238E27FC236}">
                <a16:creationId xmlns:a16="http://schemas.microsoft.com/office/drawing/2014/main" id="{D16BF205-87FE-1177-1A94-CF53F4E2F9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008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D9EC-3A58-EC57-B2B7-71055DCE8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160" y="365125"/>
            <a:ext cx="2956560" cy="233743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00"/>
                </a:solidFill>
              </a:rPr>
              <a:t>Soot is a major component of particulate matter or </a:t>
            </a:r>
            <a:r>
              <a:rPr lang="en-US" sz="3200" b="1" dirty="0">
                <a:solidFill>
                  <a:srgbClr val="FFFF00"/>
                </a:solidFill>
              </a:rPr>
              <a:t>PM</a:t>
            </a:r>
            <a:r>
              <a:rPr lang="en-US" sz="3200" dirty="0">
                <a:solidFill>
                  <a:srgbClr val="FFFF00"/>
                </a:solidFill>
              </a:rPr>
              <a:t> in the air</a:t>
            </a:r>
          </a:p>
        </p:txBody>
      </p:sp>
      <p:pic>
        <p:nvPicPr>
          <p:cNvPr id="4" name="Picture 3" descr="A diagram of a black carbon&#10;&#10;AI-generated content may be incorrect.">
            <a:extLst>
              <a:ext uri="{FF2B5EF4-FFF2-40B4-BE49-F238E27FC236}">
                <a16:creationId xmlns:a16="http://schemas.microsoft.com/office/drawing/2014/main" id="{3E01D28A-0309-1686-B076-BEC0F4D52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941" y="0"/>
            <a:ext cx="8875059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D959455-004F-01A9-6632-22BCB90BC2E4}"/>
              </a:ext>
            </a:extLst>
          </p:cNvPr>
          <p:cNvSpPr txBox="1">
            <a:spLocks/>
          </p:cNvSpPr>
          <p:nvPr/>
        </p:nvSpPr>
        <p:spPr>
          <a:xfrm>
            <a:off x="264160" y="4266883"/>
            <a:ext cx="2956560" cy="2337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FFFF00"/>
                </a:solidFill>
              </a:rPr>
              <a:t>PM10: </a:t>
            </a:r>
            <a:r>
              <a:rPr lang="en-US" sz="1800" dirty="0"/>
              <a:t>PM smaller than 10 micrometer</a:t>
            </a:r>
          </a:p>
          <a:p>
            <a:endParaRPr lang="en-US" sz="1800" dirty="0">
              <a:solidFill>
                <a:srgbClr val="FFFF00"/>
              </a:solidFill>
            </a:endParaRPr>
          </a:p>
          <a:p>
            <a:r>
              <a:rPr lang="en-US" sz="1800" dirty="0">
                <a:solidFill>
                  <a:srgbClr val="FFFF00"/>
                </a:solidFill>
              </a:rPr>
              <a:t>PM2.5: </a:t>
            </a:r>
            <a:r>
              <a:rPr lang="en-US" sz="1800" dirty="0"/>
              <a:t>PM smaller than 2.5 micrometer</a:t>
            </a:r>
          </a:p>
          <a:p>
            <a:endParaRPr lang="en-US" sz="1800" dirty="0">
              <a:solidFill>
                <a:srgbClr val="FFFF00"/>
              </a:solidFill>
            </a:endParaRPr>
          </a:p>
          <a:p>
            <a:r>
              <a:rPr lang="en-US" sz="1800" dirty="0">
                <a:solidFill>
                  <a:srgbClr val="FFFF00"/>
                </a:solidFill>
              </a:rPr>
              <a:t>PM1: </a:t>
            </a:r>
            <a:r>
              <a:rPr lang="en-US" sz="1800" dirty="0"/>
              <a:t>PM smaller than 1 micrometer</a:t>
            </a:r>
          </a:p>
          <a:p>
            <a:endParaRPr lang="en-US" sz="1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108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0757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5000"/>
            </a:srgbClr>
          </a:solidFill>
          <a:ln w="7620">
            <a:solidFill>
              <a:srgbClr val="FFFFFF">
                <a:alpha val="6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694333" y="962042"/>
            <a:ext cx="5886450" cy="5973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738"/>
              </a:lnSpc>
            </a:pPr>
            <a:r>
              <a:rPr lang="en-US" sz="3645">
                <a:solidFill>
                  <a:srgbClr val="312F2B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The Common Air Pollutants</a:t>
            </a:r>
            <a:endParaRPr lang="en-US" sz="3645"/>
          </a:p>
        </p:txBody>
      </p:sp>
      <p:sp>
        <p:nvSpPr>
          <p:cNvPr id="5" name="Shape 2"/>
          <p:cNvSpPr/>
          <p:nvPr/>
        </p:nvSpPr>
        <p:spPr>
          <a:xfrm>
            <a:off x="694333" y="2239349"/>
            <a:ext cx="10803334" cy="36737"/>
          </a:xfrm>
          <a:prstGeom prst="rect">
            <a:avLst/>
          </a:prstGeom>
          <a:solidFill>
            <a:srgbClr val="D1D1C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956743" y="2239349"/>
            <a:ext cx="37008" cy="643233"/>
          </a:xfrm>
          <a:prstGeom prst="rect">
            <a:avLst/>
          </a:prstGeom>
          <a:solidFill>
            <a:srgbClr val="D1D1C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766987" y="2032620"/>
            <a:ext cx="416619" cy="413556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899047" y="2060198"/>
            <a:ext cx="152400" cy="358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843"/>
              </a:lnSpc>
            </a:pPr>
            <a:r>
              <a:rPr lang="en-US" sz="2187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1</a:t>
            </a:r>
            <a:endParaRPr lang="en-US" sz="2187"/>
          </a:p>
        </p:txBody>
      </p:sp>
      <p:sp>
        <p:nvSpPr>
          <p:cNvPr id="9" name="Text 6"/>
          <p:cNvSpPr/>
          <p:nvPr/>
        </p:nvSpPr>
        <p:spPr>
          <a:xfrm>
            <a:off x="1025922" y="3066462"/>
            <a:ext cx="1898650" cy="2986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9"/>
              </a:lnSpc>
            </a:pPr>
            <a:r>
              <a:rPr lang="en-US" sz="1822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Carbon Monoxide</a:t>
            </a:r>
            <a:endParaRPr lang="en-US" sz="1822"/>
          </a:p>
        </p:txBody>
      </p:sp>
      <p:sp>
        <p:nvSpPr>
          <p:cNvPr id="10" name="Text 7"/>
          <p:cNvSpPr/>
          <p:nvPr/>
        </p:nvSpPr>
        <p:spPr>
          <a:xfrm>
            <a:off x="879475" y="3530444"/>
            <a:ext cx="2191643" cy="13229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624"/>
              </a:lnSpc>
            </a:pPr>
            <a:r>
              <a:rPr lang="en-US" sz="1458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poisonous gas produced by cars and other vehicles that can cause headaches and dizziness when inhaled.</a:t>
            </a:r>
            <a:endParaRPr lang="en-US" sz="1458"/>
          </a:p>
        </p:txBody>
      </p:sp>
      <p:sp>
        <p:nvSpPr>
          <p:cNvPr id="11" name="Shape 8"/>
          <p:cNvSpPr/>
          <p:nvPr/>
        </p:nvSpPr>
        <p:spPr>
          <a:xfrm>
            <a:off x="4703912" y="2239349"/>
            <a:ext cx="37008" cy="643233"/>
          </a:xfrm>
          <a:prstGeom prst="rect">
            <a:avLst/>
          </a:prstGeom>
          <a:solidFill>
            <a:srgbClr val="D1D1C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4514156" y="2032620"/>
            <a:ext cx="416619" cy="413556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4646216" y="2060198"/>
            <a:ext cx="152400" cy="358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843"/>
              </a:lnSpc>
            </a:pPr>
            <a:r>
              <a:rPr lang="en-US" sz="2187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2</a:t>
            </a:r>
            <a:endParaRPr lang="en-US" sz="2187"/>
          </a:p>
        </p:txBody>
      </p:sp>
      <p:sp>
        <p:nvSpPr>
          <p:cNvPr id="14" name="Text 11"/>
          <p:cNvSpPr/>
          <p:nvPr/>
        </p:nvSpPr>
        <p:spPr>
          <a:xfrm>
            <a:off x="3763566" y="3066462"/>
            <a:ext cx="1917700" cy="2986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9"/>
              </a:lnSpc>
            </a:pPr>
            <a:r>
              <a:rPr lang="en-US" sz="1822" dirty="0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Particulate Matter</a:t>
            </a:r>
            <a:endParaRPr lang="en-US" sz="1822" dirty="0"/>
          </a:p>
        </p:txBody>
      </p:sp>
      <p:sp>
        <p:nvSpPr>
          <p:cNvPr id="15" name="Text 12"/>
          <p:cNvSpPr/>
          <p:nvPr/>
        </p:nvSpPr>
        <p:spPr>
          <a:xfrm>
            <a:off x="3626544" y="3530444"/>
            <a:ext cx="2191743" cy="16536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624"/>
              </a:lnSpc>
            </a:pPr>
            <a:r>
              <a:rPr lang="en-US" sz="1458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mixture of tiny particles that can be inhaled, including dust, dirt, soot, and smoke that comes from fires.</a:t>
            </a:r>
            <a:endParaRPr lang="en-US" sz="1458"/>
          </a:p>
        </p:txBody>
      </p:sp>
      <p:sp>
        <p:nvSpPr>
          <p:cNvPr id="16" name="Shape 13"/>
          <p:cNvSpPr/>
          <p:nvPr/>
        </p:nvSpPr>
        <p:spPr>
          <a:xfrm>
            <a:off x="7450981" y="2239349"/>
            <a:ext cx="37008" cy="643233"/>
          </a:xfrm>
          <a:prstGeom prst="rect">
            <a:avLst/>
          </a:prstGeom>
          <a:solidFill>
            <a:srgbClr val="D1D1C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7261226" y="2032620"/>
            <a:ext cx="416619" cy="413556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393285" y="2060198"/>
            <a:ext cx="152400" cy="358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843"/>
              </a:lnSpc>
            </a:pPr>
            <a:r>
              <a:rPr lang="en-US" sz="2187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3</a:t>
            </a:r>
            <a:endParaRPr lang="en-US" sz="2187"/>
          </a:p>
        </p:txBody>
      </p:sp>
      <p:sp>
        <p:nvSpPr>
          <p:cNvPr id="19" name="Text 16"/>
          <p:cNvSpPr/>
          <p:nvPr/>
        </p:nvSpPr>
        <p:spPr>
          <a:xfrm>
            <a:off x="6543675" y="3066462"/>
            <a:ext cx="1851620" cy="2986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9"/>
              </a:lnSpc>
            </a:pPr>
            <a:r>
              <a:rPr lang="en-US" sz="1822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Nitrogen Dioxide</a:t>
            </a:r>
            <a:endParaRPr lang="en-US" sz="1822"/>
          </a:p>
        </p:txBody>
      </p:sp>
      <p:sp>
        <p:nvSpPr>
          <p:cNvPr id="20" name="Text 17"/>
          <p:cNvSpPr/>
          <p:nvPr/>
        </p:nvSpPr>
        <p:spPr>
          <a:xfrm>
            <a:off x="6373714" y="3530444"/>
            <a:ext cx="2191643" cy="16536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624"/>
              </a:lnSpc>
            </a:pPr>
            <a:r>
              <a:rPr lang="en-US" sz="1458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gas from burning fossil fuels that can harm the respiratory system and weaken the immune system.</a:t>
            </a:r>
            <a:endParaRPr lang="en-US" sz="1458"/>
          </a:p>
        </p:txBody>
      </p:sp>
      <p:sp>
        <p:nvSpPr>
          <p:cNvPr id="21" name="Shape 18"/>
          <p:cNvSpPr/>
          <p:nvPr/>
        </p:nvSpPr>
        <p:spPr>
          <a:xfrm>
            <a:off x="10198150" y="2239349"/>
            <a:ext cx="37008" cy="643233"/>
          </a:xfrm>
          <a:prstGeom prst="rect">
            <a:avLst/>
          </a:prstGeom>
          <a:solidFill>
            <a:srgbClr val="D1D1C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10008395" y="2032620"/>
            <a:ext cx="416619" cy="413556"/>
          </a:xfrm>
          <a:prstGeom prst="roundRect">
            <a:avLst>
              <a:gd name="adj" fmla="val 11055"/>
            </a:avLst>
          </a:prstGeom>
          <a:solidFill>
            <a:srgbClr val="E8E8E3"/>
          </a:solidFill>
          <a:ln w="7620">
            <a:solidFill>
              <a:srgbClr val="D1D1C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10140454" y="2060198"/>
            <a:ext cx="152400" cy="3583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843"/>
              </a:lnSpc>
            </a:pPr>
            <a:r>
              <a:rPr lang="en-US" sz="2187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4</a:t>
            </a:r>
            <a:endParaRPr lang="en-US" sz="2187"/>
          </a:p>
        </p:txBody>
      </p:sp>
      <p:sp>
        <p:nvSpPr>
          <p:cNvPr id="24" name="Text 21"/>
          <p:cNvSpPr/>
          <p:nvPr/>
        </p:nvSpPr>
        <p:spPr>
          <a:xfrm>
            <a:off x="9290843" y="3066462"/>
            <a:ext cx="1851620" cy="2986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369"/>
              </a:lnSpc>
            </a:pPr>
            <a:r>
              <a:rPr lang="en-US" sz="1822">
                <a:solidFill>
                  <a:srgbClr val="272525"/>
                </a:solidFill>
                <a:latin typeface="Georgia" pitchFamily="34" charset="0"/>
                <a:ea typeface="Georgia" pitchFamily="34" charset="-122"/>
                <a:cs typeface="Georgia" pitchFamily="34" charset="-120"/>
              </a:rPr>
              <a:t>Ozone</a:t>
            </a:r>
            <a:endParaRPr lang="en-US" sz="1822"/>
          </a:p>
        </p:txBody>
      </p:sp>
      <p:sp>
        <p:nvSpPr>
          <p:cNvPr id="25" name="Text 22"/>
          <p:cNvSpPr/>
          <p:nvPr/>
        </p:nvSpPr>
        <p:spPr>
          <a:xfrm>
            <a:off x="9120783" y="3530444"/>
            <a:ext cx="2191743" cy="231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>
              <a:lnSpc>
                <a:spcPts val="2624"/>
              </a:lnSpc>
            </a:pPr>
            <a:r>
              <a:rPr lang="en-US" sz="1458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gas that can be harmful to people with respiratory problems in high concentrations. It's formed by a reaction between sunlight and certain pollutants.</a:t>
            </a:r>
            <a:endParaRPr lang="en-US" sz="1458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70A7D1-B25C-4BBB-1F41-8212E203E4ED}"/>
              </a:ext>
            </a:extLst>
          </p:cNvPr>
          <p:cNvSpPr/>
          <p:nvPr/>
        </p:nvSpPr>
        <p:spPr>
          <a:xfrm>
            <a:off x="3626544" y="2882582"/>
            <a:ext cx="2395440" cy="332908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A1DA1D4-636C-D307-C70F-77CA404B55E5}"/>
              </a:ext>
            </a:extLst>
          </p:cNvPr>
          <p:cNvSpPr/>
          <p:nvPr/>
        </p:nvSpPr>
        <p:spPr>
          <a:xfrm>
            <a:off x="8917085" y="2955067"/>
            <a:ext cx="2395440" cy="332908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CC46574F3EEC40A862D99E7E1B949E" ma:contentTypeVersion="18" ma:contentTypeDescription="Create a new document." ma:contentTypeScope="" ma:versionID="82888ad49c5437257f05d93ecf2c77e6">
  <xsd:schema xmlns:xsd="http://www.w3.org/2001/XMLSchema" xmlns:xs="http://www.w3.org/2001/XMLSchema" xmlns:p="http://schemas.microsoft.com/office/2006/metadata/properties" xmlns:ns2="25c2ebd5-bc2d-4e39-894a-d1d0e7647b08" xmlns:ns3="440f622b-d608-4c0a-8042-7ba907e25cbd" targetNamespace="http://schemas.microsoft.com/office/2006/metadata/properties" ma:root="true" ma:fieldsID="6f11db444bc84aed0370f2ca66d582ef" ns2:_="" ns3:_="">
    <xsd:import namespace="25c2ebd5-bc2d-4e39-894a-d1d0e7647b08"/>
    <xsd:import namespace="440f622b-d608-4c0a-8042-7ba907e25c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EventHashCode" minOccurs="0"/>
                <xsd:element ref="ns2:MediaServiceGenerationTime" minOccurs="0"/>
                <xsd:element ref="ns2:MediaServiceAutoTags" minOccurs="0"/>
                <xsd:element ref="ns2:MediaServiceOCR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ServiceObjectDetectorVersions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c2ebd5-bc2d-4e39-894a-d1d0e7647b0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56963a87-7139-4f63-9b27-46f0e2e187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2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0f622b-d608-4c0a-8042-7ba907e25cbd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26b02b2a-d570-43af-8a60-228c6e4cff95}" ma:internalName="TaxCatchAll" ma:showField="CatchAllData" ma:web="440f622b-d608-4c0a-8042-7ba907e25cb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40f622b-d608-4c0a-8042-7ba907e25cbd" xsi:nil="true"/>
    <lcf76f155ced4ddcb4097134ff3c332f xmlns="25c2ebd5-bc2d-4e39-894a-d1d0e7647b08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B45AF25-DF2A-4C72-A23C-56137C93D21A}"/>
</file>

<file path=customXml/itemProps2.xml><?xml version="1.0" encoding="utf-8"?>
<ds:datastoreItem xmlns:ds="http://schemas.openxmlformats.org/officeDocument/2006/customXml" ds:itemID="{0CD6E676-D598-495D-8B4A-25C23EB2B41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7AE09F3-13AE-469D-AD12-8390E4B01D46}">
  <ds:schemaRefs>
    <ds:schemaRef ds:uri="36b2058d-813f-461a-9726-1c951a8d02e0"/>
    <ds:schemaRef ds:uri="785b6205-926b-4996-b7dc-1cee80bdb13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218</Words>
  <Application>Microsoft Office PowerPoint</Application>
  <PresentationFormat>Widescreen</PresentationFormat>
  <Paragraphs>31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Georgia</vt:lpstr>
      <vt:lpstr>Lato</vt:lpstr>
      <vt:lpstr>Office Theme</vt:lpstr>
      <vt:lpstr>Office Theme</vt:lpstr>
      <vt:lpstr>Office Theme</vt:lpstr>
      <vt:lpstr>Common Air Pollutants</vt:lpstr>
      <vt:lpstr>Can you see the common threads in these images?</vt:lpstr>
      <vt:lpstr>Soot has large impact on our lives</vt:lpstr>
      <vt:lpstr>Soot is a major component of particulate matter or PM in the air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Welcome!</dc:title>
  <dc:creator>Roy, Somesh</dc:creator>
  <cp:lastModifiedBy>Roy, Somesh</cp:lastModifiedBy>
  <cp:revision>3</cp:revision>
  <dcterms:created xsi:type="dcterms:W3CDTF">2022-08-29T23:16:45Z</dcterms:created>
  <dcterms:modified xsi:type="dcterms:W3CDTF">2025-07-31T06:21:54Z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0x01010094CC46574F3EEC40A862D99E7E1B949E</vt:lpwstr>
  </property>
  <property fmtid="{D5CDD505-2E9C-101B-9397-08002B2CF9AE}" pid="3" name="MediaServiceImageTags">
    <vt:lpwstr/>
  </property>
</Properties>
</file>

<file path=docProps/thumbnail.jpeg>
</file>